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300" r:id="rId5"/>
    <p:sldId id="301" r:id="rId6"/>
    <p:sldId id="302" r:id="rId7"/>
    <p:sldId id="303" r:id="rId8"/>
    <p:sldId id="304" r:id="rId9"/>
    <p:sldId id="305" r:id="rId10"/>
    <p:sldId id="307"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734"/>
    <a:srgbClr val="3B38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D6D5CE-58B8-4A49-A962-65702646C8A4}" v="96" dt="2026-09-18T10:57:03.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8" d="100"/>
          <a:sy n="88" d="100"/>
        </p:scale>
        <p:origin x="44"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Podkoritnik" userId="4fc70742-172e-499c-a640-a09fbc03c57c" providerId="ADAL" clId="{6C85398D-BD38-457D-B7A7-93E8D5B6A28C}"/>
    <pc:docChg chg="custSel addSld delSld modSld">
      <pc:chgData name="Laura Podkoritnik" userId="4fc70742-172e-499c-a640-a09fbc03c57c" providerId="ADAL" clId="{6C85398D-BD38-457D-B7A7-93E8D5B6A28C}" dt="2026-09-18T10:57:01.601" v="600" actId="313"/>
      <pc:docMkLst>
        <pc:docMk/>
      </pc:docMkLst>
      <pc:sldChg chg="modSp mod">
        <pc:chgData name="Laura Podkoritnik" userId="4fc70742-172e-499c-a640-a09fbc03c57c" providerId="ADAL" clId="{6C85398D-BD38-457D-B7A7-93E8D5B6A28C}" dt="2026-09-18T10:55:12.441" v="570" actId="790"/>
        <pc:sldMkLst>
          <pc:docMk/>
          <pc:sldMk cId="0" sldId="300"/>
        </pc:sldMkLst>
        <pc:spChg chg="mod">
          <ac:chgData name="Laura Podkoritnik" userId="4fc70742-172e-499c-a640-a09fbc03c57c" providerId="ADAL" clId="{6C85398D-BD38-457D-B7A7-93E8D5B6A28C}" dt="2026-09-18T10:55:12.441" v="570" actId="790"/>
          <ac:spMkLst>
            <pc:docMk/>
            <pc:sldMk cId="0" sldId="300"/>
            <ac:spMk id="3" creationId="{00000000-0000-0000-0000-000000000000}"/>
          </ac:spMkLst>
        </pc:spChg>
        <pc:spChg chg="mod">
          <ac:chgData name="Laura Podkoritnik" userId="4fc70742-172e-499c-a640-a09fbc03c57c" providerId="ADAL" clId="{6C85398D-BD38-457D-B7A7-93E8D5B6A28C}" dt="2026-09-18T10:55:12.441" v="570" actId="790"/>
          <ac:spMkLst>
            <pc:docMk/>
            <pc:sldMk cId="0" sldId="300"/>
            <ac:spMk id="4" creationId="{00000000-0000-0000-0000-000000000000}"/>
          </ac:spMkLst>
        </pc:spChg>
        <pc:spChg chg="mod">
          <ac:chgData name="Laura Podkoritnik" userId="4fc70742-172e-499c-a640-a09fbc03c57c" providerId="ADAL" clId="{6C85398D-BD38-457D-B7A7-93E8D5B6A28C}" dt="2026-09-18T10:55:12.441" v="570" actId="790"/>
          <ac:spMkLst>
            <pc:docMk/>
            <pc:sldMk cId="0" sldId="300"/>
            <ac:spMk id="5" creationId="{00000000-0000-0000-0000-000000000000}"/>
          </ac:spMkLst>
        </pc:spChg>
        <pc:spChg chg="mod">
          <ac:chgData name="Laura Podkoritnik" userId="4fc70742-172e-499c-a640-a09fbc03c57c" providerId="ADAL" clId="{6C85398D-BD38-457D-B7A7-93E8D5B6A28C}" dt="2026-09-18T10:55:12.441" v="570" actId="790"/>
          <ac:spMkLst>
            <pc:docMk/>
            <pc:sldMk cId="0" sldId="300"/>
            <ac:spMk id="6" creationId="{00000000-0000-0000-0000-000000000000}"/>
          </ac:spMkLst>
        </pc:spChg>
        <pc:spChg chg="mod">
          <ac:chgData name="Laura Podkoritnik" userId="4fc70742-172e-499c-a640-a09fbc03c57c" providerId="ADAL" clId="{6C85398D-BD38-457D-B7A7-93E8D5B6A28C}" dt="2026-09-18T10:55:12.441" v="570" actId="790"/>
          <ac:spMkLst>
            <pc:docMk/>
            <pc:sldMk cId="0" sldId="300"/>
            <ac:spMk id="7" creationId="{00000000-0000-0000-0000-000000000000}"/>
          </ac:spMkLst>
        </pc:spChg>
        <pc:spChg chg="mod">
          <ac:chgData name="Laura Podkoritnik" userId="4fc70742-172e-499c-a640-a09fbc03c57c" providerId="ADAL" clId="{6C85398D-BD38-457D-B7A7-93E8D5B6A28C}" dt="2026-09-18T10:55:12.441" v="570" actId="790"/>
          <ac:spMkLst>
            <pc:docMk/>
            <pc:sldMk cId="0" sldId="300"/>
            <ac:spMk id="8" creationId="{00000000-0000-0000-0000-000000000000}"/>
          </ac:spMkLst>
        </pc:spChg>
      </pc:sldChg>
      <pc:sldChg chg="modSp mod">
        <pc:chgData name="Laura Podkoritnik" userId="4fc70742-172e-499c-a640-a09fbc03c57c" providerId="ADAL" clId="{6C85398D-BD38-457D-B7A7-93E8D5B6A28C}" dt="2026-09-18T10:55:12.441" v="570" actId="790"/>
        <pc:sldMkLst>
          <pc:docMk/>
          <pc:sldMk cId="0" sldId="301"/>
        </pc:sldMkLst>
        <pc:spChg chg="mod">
          <ac:chgData name="Laura Podkoritnik" userId="4fc70742-172e-499c-a640-a09fbc03c57c" providerId="ADAL" clId="{6C85398D-BD38-457D-B7A7-93E8D5B6A28C}" dt="2026-09-18T10:55:12.441" v="570" actId="790"/>
          <ac:spMkLst>
            <pc:docMk/>
            <pc:sldMk cId="0" sldId="301"/>
            <ac:spMk id="101" creationId="{00000000-0000-0000-0000-000000000000}"/>
          </ac:spMkLst>
        </pc:spChg>
        <pc:spChg chg="mod">
          <ac:chgData name="Laura Podkoritnik" userId="4fc70742-172e-499c-a640-a09fbc03c57c" providerId="ADAL" clId="{6C85398D-BD38-457D-B7A7-93E8D5B6A28C}" dt="2026-09-18T10:32:23.701" v="78" actId="20577"/>
          <ac:spMkLst>
            <pc:docMk/>
            <pc:sldMk cId="0" sldId="301"/>
            <ac:spMk id="102"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103"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104" creationId="{00000000-0000-0000-0000-000000000000}"/>
          </ac:spMkLst>
        </pc:spChg>
        <pc:spChg chg="mod">
          <ac:chgData name="Laura Podkoritnik" userId="4fc70742-172e-499c-a640-a09fbc03c57c" providerId="ADAL" clId="{6C85398D-BD38-457D-B7A7-93E8D5B6A28C}" dt="2026-09-18T10:33:26.872" v="114"/>
          <ac:spMkLst>
            <pc:docMk/>
            <pc:sldMk cId="0" sldId="301"/>
            <ac:spMk id="106"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01"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02"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04" creationId="{00000000-0000-0000-0000-000000000000}"/>
          </ac:spMkLst>
        </pc:spChg>
        <pc:spChg chg="mod">
          <ac:chgData name="Laura Podkoritnik" userId="4fc70742-172e-499c-a640-a09fbc03c57c" providerId="ADAL" clId="{6C85398D-BD38-457D-B7A7-93E8D5B6A28C}" dt="2026-09-18T10:33:34.855" v="116"/>
          <ac:spMkLst>
            <pc:docMk/>
            <pc:sldMk cId="0" sldId="301"/>
            <ac:spMk id="305"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06" creationId="{00000000-0000-0000-0000-000000000000}"/>
          </ac:spMkLst>
        </pc:spChg>
        <pc:spChg chg="mod">
          <ac:chgData name="Laura Podkoritnik" userId="4fc70742-172e-499c-a640-a09fbc03c57c" providerId="ADAL" clId="{6C85398D-BD38-457D-B7A7-93E8D5B6A28C}" dt="2026-09-18T10:33:11.201" v="105" actId="20577"/>
          <ac:spMkLst>
            <pc:docMk/>
            <pc:sldMk cId="0" sldId="301"/>
            <ac:spMk id="308"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09"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11" creationId="{00000000-0000-0000-0000-000000000000}"/>
          </ac:spMkLst>
        </pc:spChg>
        <pc:spChg chg="mod">
          <ac:chgData name="Laura Podkoritnik" userId="4fc70742-172e-499c-a640-a09fbc03c57c" providerId="ADAL" clId="{6C85398D-BD38-457D-B7A7-93E8D5B6A28C}" dt="2026-09-18T10:33:14.470" v="112" actId="20577"/>
          <ac:spMkLst>
            <pc:docMk/>
            <pc:sldMk cId="0" sldId="301"/>
            <ac:spMk id="312" creationId="{00000000-0000-0000-0000-000000000000}"/>
          </ac:spMkLst>
        </pc:spChg>
        <pc:spChg chg="mod">
          <ac:chgData name="Laura Podkoritnik" userId="4fc70742-172e-499c-a640-a09fbc03c57c" providerId="ADAL" clId="{6C85398D-BD38-457D-B7A7-93E8D5B6A28C}" dt="2026-09-18T10:55:12.441" v="570" actId="790"/>
          <ac:spMkLst>
            <pc:docMk/>
            <pc:sldMk cId="0" sldId="301"/>
            <ac:spMk id="313" creationId="{00000000-0000-0000-0000-000000000000}"/>
          </ac:spMkLst>
        </pc:spChg>
      </pc:sldChg>
      <pc:sldChg chg="modSp mod">
        <pc:chgData name="Laura Podkoritnik" userId="4fc70742-172e-499c-a640-a09fbc03c57c" providerId="ADAL" clId="{6C85398D-BD38-457D-B7A7-93E8D5B6A28C}" dt="2026-09-18T10:56:01.797" v="575" actId="313"/>
        <pc:sldMkLst>
          <pc:docMk/>
          <pc:sldMk cId="0" sldId="302"/>
        </pc:sldMkLst>
        <pc:spChg chg="mod">
          <ac:chgData name="Laura Podkoritnik" userId="4fc70742-172e-499c-a640-a09fbc03c57c" providerId="ADAL" clId="{6C85398D-BD38-457D-B7A7-93E8D5B6A28C}" dt="2026-09-18T10:33:59.250" v="129" actId="20577"/>
          <ac:spMkLst>
            <pc:docMk/>
            <pc:sldMk cId="0" sldId="302"/>
            <ac:spMk id="109" creationId="{00000000-0000-0000-0000-000000000000}"/>
          </ac:spMkLst>
        </pc:spChg>
        <pc:spChg chg="mod">
          <ac:chgData name="Laura Podkoritnik" userId="4fc70742-172e-499c-a640-a09fbc03c57c" providerId="ADAL" clId="{6C85398D-BD38-457D-B7A7-93E8D5B6A28C}" dt="2026-09-18T10:34:12.573" v="132" actId="20577"/>
          <ac:spMkLst>
            <pc:docMk/>
            <pc:sldMk cId="0" sldId="302"/>
            <ac:spMk id="110"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11"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12" creationId="{00000000-0000-0000-0000-000000000000}"/>
          </ac:spMkLst>
        </pc:spChg>
        <pc:spChg chg="mod">
          <ac:chgData name="Laura Podkoritnik" userId="4fc70742-172e-499c-a640-a09fbc03c57c" providerId="ADAL" clId="{6C85398D-BD38-457D-B7A7-93E8D5B6A28C}" dt="2026-09-18T10:34:31.680" v="163" actId="20577"/>
          <ac:spMkLst>
            <pc:docMk/>
            <pc:sldMk cId="0" sldId="302"/>
            <ac:spMk id="114"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15" creationId="{00000000-0000-0000-0000-000000000000}"/>
          </ac:spMkLst>
        </pc:spChg>
        <pc:spChg chg="mod">
          <ac:chgData name="Laura Podkoritnik" userId="4fc70742-172e-499c-a640-a09fbc03c57c" providerId="ADAL" clId="{6C85398D-BD38-457D-B7A7-93E8D5B6A28C}" dt="2026-09-18T10:34:56.198" v="193" actId="20577"/>
          <ac:spMkLst>
            <pc:docMk/>
            <pc:sldMk cId="0" sldId="302"/>
            <ac:spMk id="118" creationId="{00000000-0000-0000-0000-000000000000}"/>
          </ac:spMkLst>
        </pc:spChg>
        <pc:spChg chg="mod">
          <ac:chgData name="Laura Podkoritnik" userId="4fc70742-172e-499c-a640-a09fbc03c57c" providerId="ADAL" clId="{6C85398D-BD38-457D-B7A7-93E8D5B6A28C}" dt="2026-09-18T10:34:49.462" v="173" actId="20577"/>
          <ac:spMkLst>
            <pc:docMk/>
            <pc:sldMk cId="0" sldId="302"/>
            <ac:spMk id="120"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21" creationId="{00000000-0000-0000-0000-000000000000}"/>
          </ac:spMkLst>
        </pc:spChg>
        <pc:spChg chg="mod">
          <ac:chgData name="Laura Podkoritnik" userId="4fc70742-172e-499c-a640-a09fbc03c57c" providerId="ADAL" clId="{6C85398D-BD38-457D-B7A7-93E8D5B6A28C}" dt="2026-09-18T10:34:52.902" v="182" actId="20577"/>
          <ac:spMkLst>
            <pc:docMk/>
            <pc:sldMk cId="0" sldId="302"/>
            <ac:spMk id="122"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24" creationId="{00000000-0000-0000-0000-000000000000}"/>
          </ac:spMkLst>
        </pc:spChg>
        <pc:spChg chg="mod">
          <ac:chgData name="Laura Podkoritnik" userId="4fc70742-172e-499c-a640-a09fbc03c57c" providerId="ADAL" clId="{6C85398D-BD38-457D-B7A7-93E8D5B6A28C}" dt="2026-09-18T10:35:10.655" v="203" actId="20577"/>
          <ac:spMkLst>
            <pc:docMk/>
            <pc:sldMk cId="0" sldId="302"/>
            <ac:spMk id="125" creationId="{00000000-0000-0000-0000-000000000000}"/>
          </ac:spMkLst>
        </pc:spChg>
        <pc:spChg chg="mod">
          <ac:chgData name="Laura Podkoritnik" userId="4fc70742-172e-499c-a640-a09fbc03c57c" providerId="ADAL" clId="{6C85398D-BD38-457D-B7A7-93E8D5B6A28C}" dt="2026-09-18T10:35:38.558" v="223" actId="20577"/>
          <ac:spMkLst>
            <pc:docMk/>
            <pc:sldMk cId="0" sldId="302"/>
            <ac:spMk id="126" creationId="{00000000-0000-0000-0000-000000000000}"/>
          </ac:spMkLst>
        </pc:spChg>
        <pc:spChg chg="mod">
          <ac:chgData name="Laura Podkoritnik" userId="4fc70742-172e-499c-a640-a09fbc03c57c" providerId="ADAL" clId="{6C85398D-BD38-457D-B7A7-93E8D5B6A28C}" dt="2026-09-18T10:39:07.939" v="304" actId="113"/>
          <ac:spMkLst>
            <pc:docMk/>
            <pc:sldMk cId="0" sldId="302"/>
            <ac:spMk id="127"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28" creationId="{00000000-0000-0000-0000-000000000000}"/>
          </ac:spMkLst>
        </pc:spChg>
        <pc:spChg chg="mod">
          <ac:chgData name="Laura Podkoritnik" userId="4fc70742-172e-499c-a640-a09fbc03c57c" providerId="ADAL" clId="{6C85398D-BD38-457D-B7A7-93E8D5B6A28C}" dt="2026-09-18T10:35:19.889" v="220" actId="20577"/>
          <ac:spMkLst>
            <pc:docMk/>
            <pc:sldMk cId="0" sldId="302"/>
            <ac:spMk id="130"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31"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132" creationId="{00000000-0000-0000-0000-000000000000}"/>
          </ac:spMkLst>
        </pc:spChg>
        <pc:spChg chg="mod">
          <ac:chgData name="Laura Podkoritnik" userId="4fc70742-172e-499c-a640-a09fbc03c57c" providerId="ADAL" clId="{6C85398D-BD38-457D-B7A7-93E8D5B6A28C}" dt="2026-09-18T10:35:14.969" v="215" actId="20577"/>
          <ac:spMkLst>
            <pc:docMk/>
            <pc:sldMk cId="0" sldId="302"/>
            <ac:spMk id="135" creationId="{00000000-0000-0000-0000-000000000000}"/>
          </ac:spMkLst>
        </pc:spChg>
        <pc:spChg chg="mod">
          <ac:chgData name="Laura Podkoritnik" userId="4fc70742-172e-499c-a640-a09fbc03c57c" providerId="ADAL" clId="{6C85398D-BD38-457D-B7A7-93E8D5B6A28C}" dt="2026-09-18T10:55:47.224" v="573"/>
          <ac:spMkLst>
            <pc:docMk/>
            <pc:sldMk cId="0" sldId="302"/>
            <ac:spMk id="136" creationId="{00000000-0000-0000-0000-000000000000}"/>
          </ac:spMkLst>
        </pc:spChg>
        <pc:spChg chg="mod">
          <ac:chgData name="Laura Podkoritnik" userId="4fc70742-172e-499c-a640-a09fbc03c57c" providerId="ADAL" clId="{6C85398D-BD38-457D-B7A7-93E8D5B6A28C}" dt="2026-09-18T10:37:30.354" v="296" actId="20577"/>
          <ac:spMkLst>
            <pc:docMk/>
            <pc:sldMk cId="0" sldId="302"/>
            <ac:spMk id="137" creationId="{00000000-0000-0000-0000-000000000000}"/>
          </ac:spMkLst>
        </pc:spChg>
        <pc:spChg chg="mod">
          <ac:chgData name="Laura Podkoritnik" userId="4fc70742-172e-499c-a640-a09fbc03c57c" providerId="ADAL" clId="{6C85398D-BD38-457D-B7A7-93E8D5B6A28C}" dt="2026-09-18T10:39:30.456" v="327" actId="20577"/>
          <ac:spMkLst>
            <pc:docMk/>
            <pc:sldMk cId="0" sldId="302"/>
            <ac:spMk id="140" creationId="{00000000-0000-0000-0000-000000000000}"/>
          </ac:spMkLst>
        </pc:spChg>
        <pc:spChg chg="mod">
          <ac:chgData name="Laura Podkoritnik" userId="4fc70742-172e-499c-a640-a09fbc03c57c" providerId="ADAL" clId="{6C85398D-BD38-457D-B7A7-93E8D5B6A28C}" dt="2026-09-18T10:39:25.021" v="307"/>
          <ac:spMkLst>
            <pc:docMk/>
            <pc:sldMk cId="0" sldId="302"/>
            <ac:spMk id="141" creationId="{00000000-0000-0000-0000-000000000000}"/>
          </ac:spMkLst>
        </pc:spChg>
        <pc:spChg chg="mod">
          <ac:chgData name="Laura Podkoritnik" userId="4fc70742-172e-499c-a640-a09fbc03c57c" providerId="ADAL" clId="{6C85398D-BD38-457D-B7A7-93E8D5B6A28C}" dt="2026-09-18T10:55:59.125" v="574" actId="313"/>
          <ac:spMkLst>
            <pc:docMk/>
            <pc:sldMk cId="0" sldId="302"/>
            <ac:spMk id="142"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314" creationId="{00000000-0000-0000-0000-000000000000}"/>
          </ac:spMkLst>
        </pc:spChg>
        <pc:spChg chg="mod">
          <ac:chgData name="Laura Podkoritnik" userId="4fc70742-172e-499c-a640-a09fbc03c57c" providerId="ADAL" clId="{6C85398D-BD38-457D-B7A7-93E8D5B6A28C}" dt="2026-09-18T10:38:56.565" v="303" actId="20577"/>
          <ac:spMkLst>
            <pc:docMk/>
            <pc:sldMk cId="0" sldId="302"/>
            <ac:spMk id="315" creationId="{00000000-0000-0000-0000-000000000000}"/>
          </ac:spMkLst>
        </pc:spChg>
        <pc:spChg chg="mod">
          <ac:chgData name="Laura Podkoritnik" userId="4fc70742-172e-499c-a640-a09fbc03c57c" providerId="ADAL" clId="{6C85398D-BD38-457D-B7A7-93E8D5B6A28C}" dt="2026-09-18T10:56:01.797" v="575" actId="313"/>
          <ac:spMkLst>
            <pc:docMk/>
            <pc:sldMk cId="0" sldId="302"/>
            <ac:spMk id="316" creationId="{00000000-0000-0000-0000-000000000000}"/>
          </ac:spMkLst>
        </pc:spChg>
        <pc:spChg chg="mod">
          <ac:chgData name="Laura Podkoritnik" userId="4fc70742-172e-499c-a640-a09fbc03c57c" providerId="ADAL" clId="{6C85398D-BD38-457D-B7A7-93E8D5B6A28C}" dt="2026-09-18T10:55:12.441" v="570" actId="790"/>
          <ac:spMkLst>
            <pc:docMk/>
            <pc:sldMk cId="0" sldId="302"/>
            <ac:spMk id="317" creationId="{00000000-0000-0000-0000-000000000000}"/>
          </ac:spMkLst>
        </pc:spChg>
      </pc:sldChg>
      <pc:sldChg chg="modSp mod">
        <pc:chgData name="Laura Podkoritnik" userId="4fc70742-172e-499c-a640-a09fbc03c57c" providerId="ADAL" clId="{6C85398D-BD38-457D-B7A7-93E8D5B6A28C}" dt="2026-09-18T10:56:47.185" v="599" actId="20577"/>
        <pc:sldMkLst>
          <pc:docMk/>
          <pc:sldMk cId="0" sldId="303"/>
        </pc:sldMkLst>
        <pc:spChg chg="mod">
          <ac:chgData name="Laura Podkoritnik" userId="4fc70742-172e-499c-a640-a09fbc03c57c" providerId="ADAL" clId="{6C85398D-BD38-457D-B7A7-93E8D5B6A28C}" dt="2026-09-18T10:39:45.130" v="336" actId="20577"/>
          <ac:spMkLst>
            <pc:docMk/>
            <pc:sldMk cId="0" sldId="303"/>
            <ac:spMk id="144" creationId="{00000000-0000-0000-0000-000000000000}"/>
          </ac:spMkLst>
        </pc:spChg>
        <pc:spChg chg="mod">
          <ac:chgData name="Laura Podkoritnik" userId="4fc70742-172e-499c-a640-a09fbc03c57c" providerId="ADAL" clId="{6C85398D-BD38-457D-B7A7-93E8D5B6A28C}" dt="2026-09-18T10:39:48.765" v="338"/>
          <ac:spMkLst>
            <pc:docMk/>
            <pc:sldMk cId="0" sldId="303"/>
            <ac:spMk id="145" creationId="{00000000-0000-0000-0000-000000000000}"/>
          </ac:spMkLst>
        </pc:spChg>
        <pc:spChg chg="mod">
          <ac:chgData name="Laura Podkoritnik" userId="4fc70742-172e-499c-a640-a09fbc03c57c" providerId="ADAL" clId="{6C85398D-BD38-457D-B7A7-93E8D5B6A28C}" dt="2026-09-18T10:40:04.175" v="340"/>
          <ac:spMkLst>
            <pc:docMk/>
            <pc:sldMk cId="0" sldId="303"/>
            <ac:spMk id="146"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47"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55" creationId="{00000000-0000-0000-0000-000000000000}"/>
          </ac:spMkLst>
        </pc:spChg>
        <pc:spChg chg="mod">
          <ac:chgData name="Laura Podkoritnik" userId="4fc70742-172e-499c-a640-a09fbc03c57c" providerId="ADAL" clId="{6C85398D-BD38-457D-B7A7-93E8D5B6A28C}" dt="2026-09-18T10:56:47.185" v="599" actId="20577"/>
          <ac:spMkLst>
            <pc:docMk/>
            <pc:sldMk cId="0" sldId="303"/>
            <ac:spMk id="161" creationId="{00000000-0000-0000-0000-000000000000}"/>
          </ac:spMkLst>
        </pc:spChg>
        <pc:spChg chg="mod">
          <ac:chgData name="Laura Podkoritnik" userId="4fc70742-172e-499c-a640-a09fbc03c57c" providerId="ADAL" clId="{6C85398D-BD38-457D-B7A7-93E8D5B6A28C}" dt="2026-09-18T10:40:25.699" v="357" actId="20577"/>
          <ac:spMkLst>
            <pc:docMk/>
            <pc:sldMk cId="0" sldId="303"/>
            <ac:spMk id="165"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66"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72" creationId="{00000000-0000-0000-0000-000000000000}"/>
          </ac:spMkLst>
        </pc:spChg>
        <pc:spChg chg="mod">
          <ac:chgData name="Laura Podkoritnik" userId="4fc70742-172e-499c-a640-a09fbc03c57c" providerId="ADAL" clId="{6C85398D-BD38-457D-B7A7-93E8D5B6A28C}" dt="2026-09-18T10:40:29.746" v="369" actId="20577"/>
          <ac:spMkLst>
            <pc:docMk/>
            <pc:sldMk cId="0" sldId="303"/>
            <ac:spMk id="177"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83"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84"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93"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94"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197" creationId="{00000000-0000-0000-0000-000000000000}"/>
          </ac:spMkLst>
        </pc:spChg>
        <pc:spChg chg="mod">
          <ac:chgData name="Laura Podkoritnik" userId="4fc70742-172e-499c-a640-a09fbc03c57c" providerId="ADAL" clId="{6C85398D-BD38-457D-B7A7-93E8D5B6A28C}" dt="2026-09-18T10:55:12.441" v="570" actId="790"/>
          <ac:spMkLst>
            <pc:docMk/>
            <pc:sldMk cId="0" sldId="303"/>
            <ac:spMk id="200" creationId="{00000000-0000-0000-0000-000000000000}"/>
          </ac:spMkLst>
        </pc:spChg>
        <pc:spChg chg="mod">
          <ac:chgData name="Laura Podkoritnik" userId="4fc70742-172e-499c-a640-a09fbc03c57c" providerId="ADAL" clId="{6C85398D-BD38-457D-B7A7-93E8D5B6A28C}" dt="2026-09-18T10:40:47.152" v="381"/>
          <ac:spMkLst>
            <pc:docMk/>
            <pc:sldMk cId="0" sldId="303"/>
            <ac:spMk id="202" creationId="{00000000-0000-0000-0000-000000000000}"/>
          </ac:spMkLst>
        </pc:spChg>
      </pc:sldChg>
      <pc:sldChg chg="modSp mod">
        <pc:chgData name="Laura Podkoritnik" userId="4fc70742-172e-499c-a640-a09fbc03c57c" providerId="ADAL" clId="{6C85398D-BD38-457D-B7A7-93E8D5B6A28C}" dt="2026-09-18T10:57:01.601" v="600" actId="313"/>
        <pc:sldMkLst>
          <pc:docMk/>
          <pc:sldMk cId="0" sldId="304"/>
        </pc:sldMkLst>
        <pc:spChg chg="mod">
          <ac:chgData name="Laura Podkoritnik" userId="4fc70742-172e-499c-a640-a09fbc03c57c" providerId="ADAL" clId="{6C85398D-BD38-457D-B7A7-93E8D5B6A28C}" dt="2026-09-18T10:55:12.441" v="570" actId="790"/>
          <ac:spMkLst>
            <pc:docMk/>
            <pc:sldMk cId="0" sldId="304"/>
            <ac:spMk id="204" creationId="{00000000-0000-0000-0000-000000000000}"/>
          </ac:spMkLst>
        </pc:spChg>
        <pc:spChg chg="mod">
          <ac:chgData name="Laura Podkoritnik" userId="4fc70742-172e-499c-a640-a09fbc03c57c" providerId="ADAL" clId="{6C85398D-BD38-457D-B7A7-93E8D5B6A28C}" dt="2026-09-18T10:41:11.665" v="393"/>
          <ac:spMkLst>
            <pc:docMk/>
            <pc:sldMk cId="0" sldId="304"/>
            <ac:spMk id="205" creationId="{00000000-0000-0000-0000-000000000000}"/>
          </ac:spMkLst>
        </pc:spChg>
        <pc:spChg chg="mod">
          <ac:chgData name="Laura Podkoritnik" userId="4fc70742-172e-499c-a640-a09fbc03c57c" providerId="ADAL" clId="{6C85398D-BD38-457D-B7A7-93E8D5B6A28C}" dt="2026-09-18T10:41:20.157" v="395"/>
          <ac:spMkLst>
            <pc:docMk/>
            <pc:sldMk cId="0" sldId="304"/>
            <ac:spMk id="319" creationId="{00000000-0000-0000-0000-000000000000}"/>
          </ac:spMkLst>
        </pc:spChg>
        <pc:spChg chg="mod">
          <ac:chgData name="Laura Podkoritnik" userId="4fc70742-172e-499c-a640-a09fbc03c57c" providerId="ADAL" clId="{6C85398D-BD38-457D-B7A7-93E8D5B6A28C}" dt="2026-09-18T10:42:12.390" v="440" actId="20577"/>
          <ac:spMkLst>
            <pc:docMk/>
            <pc:sldMk cId="0" sldId="304"/>
            <ac:spMk id="320" creationId="{00000000-0000-0000-0000-000000000000}"/>
          </ac:spMkLst>
        </pc:spChg>
        <pc:spChg chg="mod">
          <ac:chgData name="Laura Podkoritnik" userId="4fc70742-172e-499c-a640-a09fbc03c57c" providerId="ADAL" clId="{6C85398D-BD38-457D-B7A7-93E8D5B6A28C}" dt="2026-09-18T10:41:36.443" v="407" actId="20577"/>
          <ac:spMkLst>
            <pc:docMk/>
            <pc:sldMk cId="0" sldId="304"/>
            <ac:spMk id="321"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22"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23"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25" creationId="{00000000-0000-0000-0000-000000000000}"/>
          </ac:spMkLst>
        </pc:spChg>
        <pc:spChg chg="mod">
          <ac:chgData name="Laura Podkoritnik" userId="4fc70742-172e-499c-a640-a09fbc03c57c" providerId="ADAL" clId="{6C85398D-BD38-457D-B7A7-93E8D5B6A28C}" dt="2026-09-18T10:50:08.665" v="522"/>
          <ac:spMkLst>
            <pc:docMk/>
            <pc:sldMk cId="0" sldId="304"/>
            <ac:spMk id="327" creationId="{00000000-0000-0000-0000-000000000000}"/>
          </ac:spMkLst>
        </pc:spChg>
        <pc:spChg chg="mod">
          <ac:chgData name="Laura Podkoritnik" userId="4fc70742-172e-499c-a640-a09fbc03c57c" providerId="ADAL" clId="{6C85398D-BD38-457D-B7A7-93E8D5B6A28C}" dt="2026-09-18T10:51:08.615" v="530"/>
          <ac:spMkLst>
            <pc:docMk/>
            <pc:sldMk cId="0" sldId="304"/>
            <ac:spMk id="328"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29" creationId="{00000000-0000-0000-0000-000000000000}"/>
          </ac:spMkLst>
        </pc:spChg>
        <pc:spChg chg="mod">
          <ac:chgData name="Laura Podkoritnik" userId="4fc70742-172e-499c-a640-a09fbc03c57c" providerId="ADAL" clId="{6C85398D-BD38-457D-B7A7-93E8D5B6A28C}" dt="2026-09-18T10:42:19.727" v="467" actId="20577"/>
          <ac:spMkLst>
            <pc:docMk/>
            <pc:sldMk cId="0" sldId="304"/>
            <ac:spMk id="330"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31"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32" creationId="{00000000-0000-0000-0000-000000000000}"/>
          </ac:spMkLst>
        </pc:spChg>
        <pc:spChg chg="mod">
          <ac:chgData name="Laura Podkoritnik" userId="4fc70742-172e-499c-a640-a09fbc03c57c" providerId="ADAL" clId="{6C85398D-BD38-457D-B7A7-93E8D5B6A28C}" dt="2026-09-18T10:53:22.072" v="534"/>
          <ac:spMkLst>
            <pc:docMk/>
            <pc:sldMk cId="0" sldId="304"/>
            <ac:spMk id="333" creationId="{00000000-0000-0000-0000-000000000000}"/>
          </ac:spMkLst>
        </pc:spChg>
        <pc:spChg chg="mod">
          <ac:chgData name="Laura Podkoritnik" userId="4fc70742-172e-499c-a640-a09fbc03c57c" providerId="ADAL" clId="{6C85398D-BD38-457D-B7A7-93E8D5B6A28C}" dt="2026-09-18T10:57:01.601" v="600" actId="313"/>
          <ac:spMkLst>
            <pc:docMk/>
            <pc:sldMk cId="0" sldId="304"/>
            <ac:spMk id="335" creationId="{00000000-0000-0000-0000-000000000000}"/>
          </ac:spMkLst>
        </pc:spChg>
        <pc:spChg chg="mod">
          <ac:chgData name="Laura Podkoritnik" userId="4fc70742-172e-499c-a640-a09fbc03c57c" providerId="ADAL" clId="{6C85398D-BD38-457D-B7A7-93E8D5B6A28C}" dt="2026-09-18T10:50:34.336" v="526"/>
          <ac:spMkLst>
            <pc:docMk/>
            <pc:sldMk cId="0" sldId="304"/>
            <ac:spMk id="337" creationId="{00000000-0000-0000-0000-000000000000}"/>
          </ac:spMkLst>
        </pc:spChg>
        <pc:spChg chg="mod">
          <ac:chgData name="Laura Podkoritnik" userId="4fc70742-172e-499c-a640-a09fbc03c57c" providerId="ADAL" clId="{6C85398D-BD38-457D-B7A7-93E8D5B6A28C}" dt="2026-09-18T10:53:32.064" v="536"/>
          <ac:spMkLst>
            <pc:docMk/>
            <pc:sldMk cId="0" sldId="304"/>
            <ac:spMk id="338"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39"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40" creationId="{00000000-0000-0000-0000-000000000000}"/>
          </ac:spMkLst>
        </pc:spChg>
        <pc:spChg chg="mod">
          <ac:chgData name="Laura Podkoritnik" userId="4fc70742-172e-499c-a640-a09fbc03c57c" providerId="ADAL" clId="{6C85398D-BD38-457D-B7A7-93E8D5B6A28C}" dt="2026-09-18T10:50:42.640" v="528"/>
          <ac:spMkLst>
            <pc:docMk/>
            <pc:sldMk cId="0" sldId="304"/>
            <ac:spMk id="342" creationId="{00000000-0000-0000-0000-000000000000}"/>
          </ac:spMkLst>
        </pc:spChg>
        <pc:spChg chg="mod">
          <ac:chgData name="Laura Podkoritnik" userId="4fc70742-172e-499c-a640-a09fbc03c57c" providerId="ADAL" clId="{6C85398D-BD38-457D-B7A7-93E8D5B6A28C}" dt="2026-09-18T10:55:12.441" v="570" actId="790"/>
          <ac:spMkLst>
            <pc:docMk/>
            <pc:sldMk cId="0" sldId="304"/>
            <ac:spMk id="343" creationId="{00000000-0000-0000-0000-000000000000}"/>
          </ac:spMkLst>
        </pc:spChg>
        <pc:spChg chg="mod">
          <ac:chgData name="Laura Podkoritnik" userId="4fc70742-172e-499c-a640-a09fbc03c57c" providerId="ADAL" clId="{6C85398D-BD38-457D-B7A7-93E8D5B6A28C}" dt="2026-09-18T10:43:01.081" v="520" actId="20577"/>
          <ac:spMkLst>
            <pc:docMk/>
            <pc:sldMk cId="0" sldId="304"/>
            <ac:spMk id="344" creationId="{00000000-0000-0000-0000-000000000000}"/>
          </ac:spMkLst>
        </pc:spChg>
      </pc:sldChg>
      <pc:sldChg chg="modSp mod">
        <pc:chgData name="Laura Podkoritnik" userId="4fc70742-172e-499c-a640-a09fbc03c57c" providerId="ADAL" clId="{6C85398D-BD38-457D-B7A7-93E8D5B6A28C}" dt="2026-09-18T10:55:12.441" v="570" actId="790"/>
        <pc:sldMkLst>
          <pc:docMk/>
          <pc:sldMk cId="0" sldId="305"/>
        </pc:sldMkLst>
        <pc:spChg chg="mod">
          <ac:chgData name="Laura Podkoritnik" userId="4fc70742-172e-499c-a640-a09fbc03c57c" providerId="ADAL" clId="{6C85398D-BD38-457D-B7A7-93E8D5B6A28C}" dt="2026-09-18T10:55:12.441" v="570" actId="790"/>
          <ac:spMkLst>
            <pc:docMk/>
            <pc:sldMk cId="0" sldId="305"/>
            <ac:spMk id="234"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35" creationId="{00000000-0000-0000-0000-000000000000}"/>
          </ac:spMkLst>
        </pc:spChg>
        <pc:spChg chg="mod">
          <ac:chgData name="Laura Podkoritnik" userId="4fc70742-172e-499c-a640-a09fbc03c57c" providerId="ADAL" clId="{6C85398D-BD38-457D-B7A7-93E8D5B6A28C}" dt="2026-09-18T10:53:58.592" v="540"/>
          <ac:spMkLst>
            <pc:docMk/>
            <pc:sldMk cId="0" sldId="305"/>
            <ac:spMk id="236" creationId="{00000000-0000-0000-0000-000000000000}"/>
          </ac:spMkLst>
        </pc:spChg>
        <pc:spChg chg="mod">
          <ac:chgData name="Laura Podkoritnik" userId="4fc70742-172e-499c-a640-a09fbc03c57c" providerId="ADAL" clId="{6C85398D-BD38-457D-B7A7-93E8D5B6A28C}" dt="2026-09-18T10:54:12.884" v="556"/>
          <ac:spMkLst>
            <pc:docMk/>
            <pc:sldMk cId="0" sldId="305"/>
            <ac:spMk id="237"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38"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41" creationId="{00000000-0000-0000-0000-000000000000}"/>
          </ac:spMkLst>
        </pc:spChg>
        <pc:spChg chg="mod">
          <ac:chgData name="Laura Podkoritnik" userId="4fc70742-172e-499c-a640-a09fbc03c57c" providerId="ADAL" clId="{6C85398D-BD38-457D-B7A7-93E8D5B6A28C}" dt="2026-09-18T10:54:43.535" v="564"/>
          <ac:spMkLst>
            <pc:docMk/>
            <pc:sldMk cId="0" sldId="305"/>
            <ac:spMk id="242"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43"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45"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47"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49"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252" creationId="{00000000-0000-0000-0000-000000000000}"/>
          </ac:spMkLst>
        </pc:spChg>
        <pc:spChg chg="mod">
          <ac:chgData name="Laura Podkoritnik" userId="4fc70742-172e-499c-a640-a09fbc03c57c" providerId="ADAL" clId="{6C85398D-BD38-457D-B7A7-93E8D5B6A28C}" dt="2026-09-18T10:55:12.441" v="570" actId="790"/>
          <ac:spMkLst>
            <pc:docMk/>
            <pc:sldMk cId="0" sldId="305"/>
            <ac:spMk id="346" creationId="{00000000-0000-0000-0000-000000000000}"/>
          </ac:spMkLst>
        </pc:spChg>
      </pc:sldChg>
      <pc:sldChg chg="del">
        <pc:chgData name="Laura Podkoritnik" userId="4fc70742-172e-499c-a640-a09fbc03c57c" providerId="ADAL" clId="{6C85398D-BD38-457D-B7A7-93E8D5B6A28C}" dt="2026-09-18T10:55:05.917" v="569" actId="47"/>
        <pc:sldMkLst>
          <pc:docMk/>
          <pc:sldMk cId="0" sldId="306"/>
        </pc:sldMkLst>
      </pc:sldChg>
      <pc:sldChg chg="modSp add mod">
        <pc:chgData name="Laura Podkoritnik" userId="4fc70742-172e-499c-a640-a09fbc03c57c" providerId="ADAL" clId="{6C85398D-BD38-457D-B7A7-93E8D5B6A28C}" dt="2026-09-18T10:55:12.441" v="570" actId="790"/>
        <pc:sldMkLst>
          <pc:docMk/>
          <pc:sldMk cId="0" sldId="307"/>
        </pc:sldMkLst>
        <pc:spChg chg="mod">
          <ac:chgData name="Laura Podkoritnik" userId="4fc70742-172e-499c-a640-a09fbc03c57c" providerId="ADAL" clId="{6C85398D-BD38-457D-B7A7-93E8D5B6A28C}" dt="2026-09-18T10:55:12.441" v="570" actId="790"/>
          <ac:spMkLst>
            <pc:docMk/>
            <pc:sldMk cId="0" sldId="307"/>
            <ac:spMk id="2" creationId="{00000000-0000-0000-0000-000000000000}"/>
          </ac:spMkLst>
        </pc:spChg>
        <pc:spChg chg="mod">
          <ac:chgData name="Laura Podkoritnik" userId="4fc70742-172e-499c-a640-a09fbc03c57c" providerId="ADAL" clId="{6C85398D-BD38-457D-B7A7-93E8D5B6A28C}" dt="2026-09-18T10:55:12.441" v="570" actId="790"/>
          <ac:spMkLst>
            <pc:docMk/>
            <pc:sldMk cId="0" sldId="307"/>
            <ac:spMk id="3" creationId="{00000000-0000-0000-0000-000000000000}"/>
          </ac:spMkLst>
        </pc:spChg>
        <pc:spChg chg="mod">
          <ac:chgData name="Laura Podkoritnik" userId="4fc70742-172e-499c-a640-a09fbc03c57c" providerId="ADAL" clId="{6C85398D-BD38-457D-B7A7-93E8D5B6A28C}" dt="2026-09-18T10:55:12.441" v="570" actId="790"/>
          <ac:spMkLst>
            <pc:docMk/>
            <pc:sldMk cId="0" sldId="307"/>
            <ac:spMk id="4" creationId="{00000000-0000-0000-0000-000000000000}"/>
          </ac:spMkLst>
        </pc:spChg>
        <pc:spChg chg="mod">
          <ac:chgData name="Laura Podkoritnik" userId="4fc70742-172e-499c-a640-a09fbc03c57c" providerId="ADAL" clId="{6C85398D-BD38-457D-B7A7-93E8D5B6A28C}" dt="2026-09-18T10:55:12.441" v="570" actId="790"/>
          <ac:spMkLst>
            <pc:docMk/>
            <pc:sldMk cId="0" sldId="307"/>
            <ac:spMk id="5" creationId="{00000000-0000-0000-0000-000000000000}"/>
          </ac:spMkLst>
        </pc:spChg>
        <pc:spChg chg="mod">
          <ac:chgData name="Laura Podkoritnik" userId="4fc70742-172e-499c-a640-a09fbc03c57c" providerId="ADAL" clId="{6C85398D-BD38-457D-B7A7-93E8D5B6A28C}" dt="2026-09-18T10:55:12.441" v="570" actId="790"/>
          <ac:spMkLst>
            <pc:docMk/>
            <pc:sldMk cId="0" sldId="307"/>
            <ac:spMk id="6" creationId="{00000000-0000-0000-0000-000000000000}"/>
          </ac:spMkLst>
        </pc:spChg>
        <pc:spChg chg="mod">
          <ac:chgData name="Laura Podkoritnik" userId="4fc70742-172e-499c-a640-a09fbc03c57c" providerId="ADAL" clId="{6C85398D-BD38-457D-B7A7-93E8D5B6A28C}" dt="2026-09-18T10:55:12.441" v="570" actId="790"/>
          <ac:spMkLst>
            <pc:docMk/>
            <pc:sldMk cId="0" sldId="307"/>
            <ac:spMk id="7" creationId="{00000000-0000-0000-0000-000000000000}"/>
          </ac:spMkLst>
        </pc:spChg>
        <pc:spChg chg="mod">
          <ac:chgData name="Laura Podkoritnik" userId="4fc70742-172e-499c-a640-a09fbc03c57c" providerId="ADAL" clId="{6C85398D-BD38-457D-B7A7-93E8D5B6A28C}" dt="2026-09-18T10:55:12.441" v="570" actId="790"/>
          <ac:spMkLst>
            <pc:docMk/>
            <pc:sldMk cId="0" sldId="307"/>
            <ac:spMk id="9" creationId="{37BD4D9F-6031-1E89-4186-8E36A78DCFB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311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dataspacescompliance.eu/?page_id=585"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Gráfico 8">
            <a:extLst>
              <a:ext uri="{FF2B5EF4-FFF2-40B4-BE49-F238E27FC236}">
                <a16:creationId xmlns:a16="http://schemas.microsoft.com/office/drawing/2014/main" id="{BA983C1F-C92C-57E0-E174-60B2A349A5BA}"/>
              </a:ext>
            </a:extLst>
          </p:cNvPr>
          <p:cNvPicPr>
            <a:picLocks noChangeAspect="1"/>
          </p:cNvPicPr>
          <p:nvPr/>
        </p:nvPicPr>
        <p:blipFill>
          <a:blip r:embed="rId4"/>
          <a:stretch>
            <a:fillRect/>
          </a:stretch>
        </p:blipFill>
        <p:spPr>
          <a:xfrm>
            <a:off x="586952" y="164627"/>
            <a:ext cx="2414497" cy="736091"/>
          </a:xfrm>
          <a:prstGeom prst="rect">
            <a:avLst/>
          </a:prstGeom>
        </p:spPr>
      </p:pic>
      <p:sp>
        <p:nvSpPr>
          <p:cNvPr id="3" name="Text 0"/>
          <p:cNvSpPr/>
          <p:nvPr/>
        </p:nvSpPr>
        <p:spPr>
          <a:xfrm>
            <a:off x="640080" y="2057400"/>
            <a:ext cx="8229600" cy="292608"/>
          </a:xfrm>
          <a:prstGeom prst="rect">
            <a:avLst/>
          </a:prstGeom>
          <a:noFill/>
          <a:ln/>
        </p:spPr>
        <p:txBody>
          <a:bodyPr wrap="square" lIns="0" tIns="0" rIns="0" bIns="0" rtlCol="0" anchor="ctr"/>
          <a:lstStyle/>
          <a:p>
            <a:pPr marL="0" indent="0" algn="l">
              <a:buNone/>
            </a:pPr>
            <a:r>
              <a:rPr lang="en-GB" sz="1200" b="1" kern="0" spc="200" noProof="0" dirty="0">
                <a:solidFill>
                  <a:srgbClr val="4785C3"/>
                </a:solidFill>
                <a:latin typeface="Roboto" pitchFamily="34" charset="0"/>
                <a:ea typeface="Roboto" pitchFamily="34" charset="-122"/>
                <a:cs typeface="Roboto" pitchFamily="34" charset="-120"/>
              </a:rPr>
              <a:t>DATA SPACES COMPLIANCE FRAMEWORK</a:t>
            </a:r>
            <a:endParaRPr lang="en-GB" sz="1200" noProof="0" dirty="0"/>
          </a:p>
        </p:txBody>
      </p:sp>
      <p:sp>
        <p:nvSpPr>
          <p:cNvPr id="4" name="Text 1"/>
          <p:cNvSpPr/>
          <p:nvPr/>
        </p:nvSpPr>
        <p:spPr>
          <a:xfrm>
            <a:off x="594360" y="2423160"/>
            <a:ext cx="10241280" cy="1417320"/>
          </a:xfrm>
          <a:prstGeom prst="rect">
            <a:avLst/>
          </a:prstGeom>
          <a:noFill/>
          <a:ln/>
        </p:spPr>
        <p:txBody>
          <a:bodyPr wrap="square" lIns="0" tIns="0" rIns="0" bIns="0" rtlCol="0" anchor="t"/>
          <a:lstStyle/>
          <a:p>
            <a:pPr>
              <a:lnSpc>
                <a:spcPct val="105000"/>
              </a:lnSpc>
            </a:pPr>
            <a:r>
              <a:rPr lang="en-GB" sz="4200" b="1" noProof="0" dirty="0">
                <a:solidFill>
                  <a:srgbClr val="071B30"/>
                </a:solidFill>
                <a:latin typeface="Roboto"/>
                <a:ea typeface="Roboto"/>
                <a:cs typeface="Roboto"/>
              </a:rPr>
              <a:t>Interoperability </a:t>
            </a:r>
            <a:r>
              <a:rPr lang="en-GB" sz="4200" b="1" noProof="0" dirty="0">
                <a:solidFill>
                  <a:srgbClr val="4785C3"/>
                </a:solidFill>
                <a:latin typeface="Roboto"/>
                <a:ea typeface="Roboto"/>
                <a:cs typeface="Roboto"/>
              </a:rPr>
              <a:t>Specifications</a:t>
            </a:r>
            <a:endParaRPr lang="en-GB" sz="4200" noProof="0" dirty="0">
              <a:latin typeface="Roboto"/>
              <a:ea typeface="Roboto"/>
              <a:cs typeface="Roboto"/>
            </a:endParaRPr>
          </a:p>
        </p:txBody>
      </p:sp>
      <p:sp>
        <p:nvSpPr>
          <p:cNvPr id="5" name="Text 2"/>
          <p:cNvSpPr/>
          <p:nvPr/>
        </p:nvSpPr>
        <p:spPr>
          <a:xfrm>
            <a:off x="640080" y="3840480"/>
            <a:ext cx="7680960" cy="731520"/>
          </a:xfrm>
          <a:prstGeom prst="rect">
            <a:avLst/>
          </a:prstGeom>
          <a:noFill/>
          <a:ln/>
        </p:spPr>
        <p:txBody>
          <a:bodyPr wrap="square" lIns="0" tIns="0" rIns="0" bIns="0" rtlCol="0" anchor="t"/>
          <a:lstStyle/>
          <a:p>
            <a:pPr marL="0" indent="0" algn="l">
              <a:lnSpc>
                <a:spcPct val="130000"/>
              </a:lnSpc>
              <a:buNone/>
            </a:pPr>
            <a:r>
              <a:rPr lang="en-GB" sz="1700" noProof="0" dirty="0">
                <a:solidFill>
                  <a:srgbClr val="3F4A57"/>
                </a:solidFill>
                <a:latin typeface="Roboto" pitchFamily="34" charset="0"/>
                <a:ea typeface="Roboto" pitchFamily="34" charset="-122"/>
                <a:cs typeface="Roboto" pitchFamily="34" charset="-120"/>
              </a:rPr>
              <a:t>Standards for data exchange. </a:t>
            </a:r>
            <a:endParaRPr lang="en-GB" sz="1700" noProof="0" dirty="0"/>
          </a:p>
        </p:txBody>
      </p:sp>
      <p:sp>
        <p:nvSpPr>
          <p:cNvPr id="6" name="Shape 3"/>
          <p:cNvSpPr/>
          <p:nvPr/>
        </p:nvSpPr>
        <p:spPr>
          <a:xfrm>
            <a:off x="640080" y="4892040"/>
            <a:ext cx="457200" cy="45720"/>
          </a:xfrm>
          <a:prstGeom prst="rect">
            <a:avLst/>
          </a:prstGeom>
          <a:solidFill>
            <a:srgbClr val="3B38EB"/>
          </a:solidFill>
          <a:ln/>
        </p:spPr>
        <p:txBody>
          <a:bodyPr/>
          <a:lstStyle/>
          <a:p>
            <a:endParaRPr lang="en-GB" noProof="0" dirty="0"/>
          </a:p>
        </p:txBody>
      </p:sp>
      <p:sp>
        <p:nvSpPr>
          <p:cNvPr id="7" name="Text 4"/>
          <p:cNvSpPr/>
          <p:nvPr/>
        </p:nvSpPr>
        <p:spPr>
          <a:xfrm>
            <a:off x="1234440" y="4736592"/>
            <a:ext cx="3657600" cy="365760"/>
          </a:xfrm>
          <a:prstGeom prst="rect">
            <a:avLst/>
          </a:prstGeom>
          <a:noFill/>
          <a:ln/>
        </p:spPr>
        <p:txBody>
          <a:bodyPr wrap="square" lIns="0" tIns="0" rIns="0" bIns="0" rtlCol="0" anchor="ctr"/>
          <a:lstStyle/>
          <a:p>
            <a:pPr marL="0" indent="0" algn="l">
              <a:buNone/>
            </a:pPr>
            <a:r>
              <a:rPr lang="en-GB" sz="1300" b="1" noProof="0" dirty="0">
                <a:solidFill>
                  <a:srgbClr val="6B7480"/>
                </a:solidFill>
                <a:latin typeface="Roboto" pitchFamily="34" charset="0"/>
                <a:ea typeface="Roboto" pitchFamily="34" charset="-122"/>
                <a:cs typeface="Roboto" pitchFamily="34" charset="-120"/>
              </a:rPr>
              <a:t>Resource 03</a:t>
            </a:r>
            <a:endParaRPr lang="en-GB" sz="1300" noProof="0" dirty="0"/>
          </a:p>
        </p:txBody>
      </p:sp>
      <p:sp>
        <p:nvSpPr>
          <p:cNvPr id="8" name="Text 5"/>
          <p:cNvSpPr/>
          <p:nvPr/>
        </p:nvSpPr>
        <p:spPr>
          <a:xfrm>
            <a:off x="640080" y="6172200"/>
            <a:ext cx="7315200" cy="365760"/>
          </a:xfrm>
          <a:prstGeom prst="rect">
            <a:avLst/>
          </a:prstGeom>
          <a:noFill/>
          <a:ln/>
        </p:spPr>
        <p:txBody>
          <a:bodyPr wrap="square" lIns="0" tIns="0" rIns="0" bIns="0" rtlCol="0" anchor="ctr"/>
          <a:lstStyle/>
          <a:p>
            <a:pPr marL="0" indent="0" algn="l">
              <a:buNone/>
            </a:pPr>
            <a:r>
              <a:rPr lang="en-GB" sz="1100" noProof="0" dirty="0">
                <a:solidFill>
                  <a:srgbClr val="9AA3AD"/>
                </a:solidFill>
                <a:latin typeface="Roboto" pitchFamily="34" charset="0"/>
                <a:ea typeface="Roboto" pitchFamily="34" charset="-122"/>
                <a:cs typeface="Roboto" pitchFamily="34" charset="-120"/>
              </a:rPr>
              <a:t>DSCF  ·  Resources  ·  2026</a:t>
            </a:r>
            <a:endParaRPr lang="en-GB" sz="110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Gráfico 8">
            <a:extLst>
              <a:ext uri="{FF2B5EF4-FFF2-40B4-BE49-F238E27FC236}">
                <a16:creationId xmlns:a16="http://schemas.microsoft.com/office/drawing/2014/main" id="{34611A99-EFBE-9EEC-0EB1-A1717042554A}"/>
              </a:ext>
            </a:extLst>
          </p:cNvPr>
          <p:cNvPicPr>
            <a:picLocks noChangeAspect="1"/>
          </p:cNvPicPr>
          <p:nvPr/>
        </p:nvPicPr>
        <p:blipFill>
          <a:blip r:embed="rId4"/>
          <a:stretch>
            <a:fillRect/>
          </a:stretch>
        </p:blipFill>
        <p:spPr>
          <a:xfrm>
            <a:off x="586952" y="164627"/>
            <a:ext cx="2414497" cy="736091"/>
          </a:xfrm>
          <a:prstGeom prst="rect">
            <a:avLst/>
          </a:prstGeom>
        </p:spPr>
      </p:pic>
      <p:sp>
        <p:nvSpPr>
          <p:cNvPr id="101" name="TextBox 101"/>
          <p:cNvSpPr txBox="1"/>
          <p:nvPr/>
        </p:nvSpPr>
        <p:spPr>
          <a:xfrm>
            <a:off x="640080" y="6428232"/>
            <a:ext cx="4572000" cy="274320"/>
          </a:xfrm>
          <a:prstGeom prst="rect">
            <a:avLst/>
          </a:prstGeom>
          <a:noFill/>
        </p:spPr>
        <p:txBody>
          <a:bodyPr wrap="square" lIns="0" tIns="0" rIns="0" bIns="0" anchor="ctr"/>
          <a:lstStyle/>
          <a:p>
            <a:pPr marL="0" indent="0" algn="l">
              <a:buNone/>
            </a:pPr>
            <a:r>
              <a:rPr lang="en-GB" sz="1000" noProof="0" dirty="0">
                <a:solidFill>
                  <a:srgbClr val="9AA3AD"/>
                </a:solidFill>
                <a:latin typeface="Roboto"/>
              </a:rPr>
              <a:t>DS Compliance Framework</a:t>
            </a:r>
          </a:p>
        </p:txBody>
      </p:sp>
      <p:sp>
        <p:nvSpPr>
          <p:cNvPr id="102" name="TextBox 102"/>
          <p:cNvSpPr txBox="1"/>
          <p:nvPr/>
        </p:nvSpPr>
        <p:spPr>
          <a:xfrm>
            <a:off x="640080" y="1170432"/>
            <a:ext cx="10881360" cy="292608"/>
          </a:xfrm>
          <a:prstGeom prst="rect">
            <a:avLst/>
          </a:prstGeom>
          <a:noFill/>
        </p:spPr>
        <p:txBody>
          <a:bodyPr wrap="square" lIns="0" tIns="0" rIns="0" bIns="0" anchor="t"/>
          <a:lstStyle/>
          <a:p>
            <a:pPr marL="0" indent="0" algn="l">
              <a:buNone/>
            </a:pPr>
            <a:r>
              <a:rPr lang="en-GB" sz="1150" b="1" noProof="0" dirty="0">
                <a:solidFill>
                  <a:srgbClr val="4785C3"/>
                </a:solidFill>
                <a:latin typeface="Roboto"/>
              </a:rPr>
              <a:t>APPROACH</a:t>
            </a:r>
          </a:p>
        </p:txBody>
      </p:sp>
      <p:sp>
        <p:nvSpPr>
          <p:cNvPr id="103" name="TextBox 103"/>
          <p:cNvSpPr txBox="1"/>
          <p:nvPr/>
        </p:nvSpPr>
        <p:spPr>
          <a:xfrm>
            <a:off x="640080" y="1481328"/>
            <a:ext cx="10881360" cy="640080"/>
          </a:xfrm>
          <a:prstGeom prst="rect">
            <a:avLst/>
          </a:prstGeom>
          <a:noFill/>
        </p:spPr>
        <p:txBody>
          <a:bodyPr wrap="square" lIns="0" tIns="0" rIns="0" bIns="0" anchor="t"/>
          <a:lstStyle/>
          <a:p>
            <a:pPr marL="0" indent="0" algn="l">
              <a:buNone/>
            </a:pPr>
            <a:r>
              <a:rPr lang="en-GB" sz="2800" b="1" noProof="0" dirty="0">
                <a:solidFill>
                  <a:srgbClr val="071B30"/>
                </a:solidFill>
                <a:latin typeface="Roboto"/>
              </a:rPr>
              <a:t>What the standard requires </a:t>
            </a:r>
          </a:p>
        </p:txBody>
      </p:sp>
      <p:sp>
        <p:nvSpPr>
          <p:cNvPr id="104" name="TextBox 104"/>
          <p:cNvSpPr txBox="1"/>
          <p:nvPr/>
        </p:nvSpPr>
        <p:spPr>
          <a:xfrm>
            <a:off x="640080" y="2212848"/>
            <a:ext cx="10881360" cy="960120"/>
          </a:xfrm>
          <a:prstGeom prst="rect">
            <a:avLst/>
          </a:prstGeom>
          <a:noFill/>
        </p:spPr>
        <p:txBody>
          <a:bodyPr wrap="square" lIns="0" tIns="0" rIns="0" bIns="0" anchor="t"/>
          <a:lstStyle/>
          <a:p>
            <a:pPr marL="0" indent="0" algn="l">
              <a:lnSpc>
                <a:spcPct val="100000"/>
              </a:lnSpc>
              <a:buNone/>
            </a:pPr>
            <a:r>
              <a:rPr lang="en-GB" sz="1300" noProof="0" dirty="0">
                <a:solidFill>
                  <a:srgbClr val="3F4A57"/>
                </a:solidFill>
                <a:latin typeface="Roboto"/>
              </a:rPr>
              <a:t>The UNE 0087:2025 Specification requires the governing authority of a data space to define and disclose the specifications that enable data sharing. The DSCF verifies that these specifications have been adopted, documented and applied to the data space's actual artefacts.  </a:t>
            </a:r>
          </a:p>
        </p:txBody>
      </p:sp>
      <p:sp>
        <p:nvSpPr>
          <p:cNvPr id="105" name="Shape 105"/>
          <p:cNvSpPr/>
          <p:nvPr/>
        </p:nvSpPr>
        <p:spPr>
          <a:xfrm>
            <a:off x="640080" y="5102352"/>
            <a:ext cx="10881360" cy="10058"/>
          </a:xfrm>
          <a:prstGeom prst="rect">
            <a:avLst/>
          </a:prstGeom>
          <a:solidFill>
            <a:srgbClr val="E4E8EB"/>
          </a:solidFill>
          <a:ln>
            <a:noFill/>
          </a:ln>
          <a:effectLst/>
        </p:spPr>
        <p:txBody>
          <a:bodyPr rtlCol="0" anchor="ctr"/>
          <a:lstStyle/>
          <a:p>
            <a:pPr algn="ctr"/>
            <a:endParaRPr lang="en-GB" noProof="0" dirty="0"/>
          </a:p>
        </p:txBody>
      </p:sp>
      <p:sp>
        <p:nvSpPr>
          <p:cNvPr id="106" name="TextBox 106"/>
          <p:cNvSpPr txBox="1"/>
          <p:nvPr/>
        </p:nvSpPr>
        <p:spPr>
          <a:xfrm>
            <a:off x="640080" y="5303520"/>
            <a:ext cx="10881360" cy="411480"/>
          </a:xfrm>
          <a:prstGeom prst="rect">
            <a:avLst/>
          </a:prstGeom>
          <a:noFill/>
        </p:spPr>
        <p:txBody>
          <a:bodyPr wrap="square" lIns="0" tIns="0" rIns="0" bIns="0" anchor="ctr"/>
          <a:lstStyle/>
          <a:p>
            <a:pPr marL="0" indent="0" algn="ctr">
              <a:buNone/>
            </a:pPr>
            <a:r>
              <a:rPr lang="en-GB" sz="1400" b="1" noProof="0" dirty="0">
                <a:solidFill>
                  <a:srgbClr val="071B30"/>
                </a:solidFill>
                <a:latin typeface="Roboto"/>
              </a:rPr>
              <a:t>The framework does not impose a technology stack. </a:t>
            </a:r>
          </a:p>
        </p:txBody>
      </p:sp>
      <p:sp>
        <p:nvSpPr>
          <p:cNvPr id="301" name="TextBox 301"/>
          <p:cNvSpPr txBox="1"/>
          <p:nvPr/>
        </p:nvSpPr>
        <p:spPr>
          <a:xfrm>
            <a:off x="640080" y="3255264"/>
            <a:ext cx="10881360" cy="219456"/>
          </a:xfrm>
          <a:prstGeom prst="rect">
            <a:avLst/>
          </a:prstGeom>
          <a:noFill/>
        </p:spPr>
        <p:txBody>
          <a:bodyPr wrap="square" lIns="0" tIns="0" rIns="0" bIns="0" anchor="t"/>
          <a:lstStyle/>
          <a:p>
            <a:pPr marL="0" indent="0" algn="l">
              <a:buNone/>
            </a:pPr>
            <a:r>
              <a:rPr lang="en-GB" sz="900" b="1" spc="150" noProof="0" dirty="0">
                <a:solidFill>
                  <a:srgbClr val="6B7480"/>
                </a:solidFill>
                <a:latin typeface="Roboto"/>
              </a:rPr>
              <a:t>WHAT THE FRAMEWORK CHECKS </a:t>
            </a:r>
          </a:p>
        </p:txBody>
      </p:sp>
      <p:sp>
        <p:nvSpPr>
          <p:cNvPr id="302" name="Shape 302"/>
          <p:cNvSpPr/>
          <p:nvPr/>
        </p:nvSpPr>
        <p:spPr>
          <a:xfrm>
            <a:off x="640080" y="3547872"/>
            <a:ext cx="3410712" cy="1353312"/>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303" name="Shape 303"/>
          <p:cNvSpPr/>
          <p:nvPr/>
        </p:nvSpPr>
        <p:spPr>
          <a:xfrm>
            <a:off x="877824" y="3712463"/>
            <a:ext cx="292608" cy="54864"/>
          </a:xfrm>
          <a:prstGeom prst="rect">
            <a:avLst/>
          </a:prstGeom>
          <a:solidFill>
            <a:srgbClr val="4785C3"/>
          </a:solidFill>
          <a:ln>
            <a:noFill/>
          </a:ln>
          <a:effectLst/>
        </p:spPr>
        <p:txBody>
          <a:bodyPr rtlCol="0" anchor="ctr"/>
          <a:lstStyle/>
          <a:p>
            <a:pPr algn="ctr"/>
            <a:endParaRPr lang="en-GB" noProof="0" dirty="0"/>
          </a:p>
        </p:txBody>
      </p:sp>
      <p:sp>
        <p:nvSpPr>
          <p:cNvPr id="304" name="TextBox 304"/>
          <p:cNvSpPr txBox="1"/>
          <p:nvPr/>
        </p:nvSpPr>
        <p:spPr>
          <a:xfrm>
            <a:off x="877824" y="3858768"/>
            <a:ext cx="2935224"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Defined</a:t>
            </a:r>
          </a:p>
        </p:txBody>
      </p:sp>
      <p:sp>
        <p:nvSpPr>
          <p:cNvPr id="305" name="TextBox 305"/>
          <p:cNvSpPr txBox="1"/>
          <p:nvPr/>
        </p:nvSpPr>
        <p:spPr>
          <a:xfrm>
            <a:off x="877824" y="4169663"/>
            <a:ext cx="2935224" cy="658368"/>
          </a:xfrm>
          <a:prstGeom prst="rect">
            <a:avLst/>
          </a:prstGeom>
          <a:noFill/>
        </p:spPr>
        <p:txBody>
          <a:bodyPr wrap="square" lIns="0" tIns="0" rIns="0" bIns="0" anchor="t"/>
          <a:lstStyle/>
          <a:p>
            <a:pPr marL="0" indent="0" algn="l">
              <a:lnSpc>
                <a:spcPct val="108000"/>
              </a:lnSpc>
              <a:buNone/>
            </a:pPr>
            <a:r>
              <a:rPr lang="en-GB" sz="1000" noProof="0" dirty="0">
                <a:solidFill>
                  <a:srgbClr val="3F4A57"/>
                </a:solidFill>
                <a:latin typeface="Roboto"/>
              </a:rPr>
              <a:t>The governing authority has established the data space's specification stack. </a:t>
            </a:r>
          </a:p>
        </p:txBody>
      </p:sp>
      <p:sp>
        <p:nvSpPr>
          <p:cNvPr id="306" name="Shape 306"/>
          <p:cNvSpPr/>
          <p:nvPr/>
        </p:nvSpPr>
        <p:spPr>
          <a:xfrm>
            <a:off x="4375404" y="3547872"/>
            <a:ext cx="3410712" cy="1353312"/>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307" name="Shape 307"/>
          <p:cNvSpPr/>
          <p:nvPr/>
        </p:nvSpPr>
        <p:spPr>
          <a:xfrm>
            <a:off x="4613148" y="3712463"/>
            <a:ext cx="292608" cy="54864"/>
          </a:xfrm>
          <a:prstGeom prst="rect">
            <a:avLst/>
          </a:prstGeom>
          <a:solidFill>
            <a:srgbClr val="4785C3"/>
          </a:solidFill>
          <a:ln>
            <a:noFill/>
          </a:ln>
          <a:effectLst/>
        </p:spPr>
        <p:txBody>
          <a:bodyPr rtlCol="0" anchor="ctr"/>
          <a:lstStyle/>
          <a:p>
            <a:pPr algn="ctr"/>
            <a:endParaRPr lang="en-GB" noProof="0" dirty="0"/>
          </a:p>
        </p:txBody>
      </p:sp>
      <p:sp>
        <p:nvSpPr>
          <p:cNvPr id="308" name="TextBox 308"/>
          <p:cNvSpPr txBox="1"/>
          <p:nvPr/>
        </p:nvSpPr>
        <p:spPr>
          <a:xfrm>
            <a:off x="4613148" y="3858768"/>
            <a:ext cx="2935224"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Disclosed</a:t>
            </a:r>
          </a:p>
        </p:txBody>
      </p:sp>
      <p:sp>
        <p:nvSpPr>
          <p:cNvPr id="309" name="TextBox 309"/>
          <p:cNvSpPr txBox="1"/>
          <p:nvPr/>
        </p:nvSpPr>
        <p:spPr>
          <a:xfrm>
            <a:off x="4613148" y="4169663"/>
            <a:ext cx="2935224" cy="658368"/>
          </a:xfrm>
          <a:prstGeom prst="rect">
            <a:avLst/>
          </a:prstGeom>
          <a:noFill/>
        </p:spPr>
        <p:txBody>
          <a:bodyPr wrap="square" lIns="0" tIns="0" rIns="0" bIns="0" anchor="t"/>
          <a:lstStyle/>
          <a:p>
            <a:pPr marL="0" indent="0" algn="l">
              <a:lnSpc>
                <a:spcPct val="108000"/>
              </a:lnSpc>
              <a:buNone/>
            </a:pPr>
            <a:r>
              <a:rPr lang="en-GB" sz="1000" noProof="0" dirty="0">
                <a:solidFill>
                  <a:srgbClr val="3F4A57"/>
                </a:solidFill>
                <a:latin typeface="Roboto"/>
              </a:rPr>
              <a:t>Participants know which specifications they need to adopt. </a:t>
            </a:r>
          </a:p>
        </p:txBody>
      </p:sp>
      <p:sp>
        <p:nvSpPr>
          <p:cNvPr id="310" name="Shape 310"/>
          <p:cNvSpPr/>
          <p:nvPr/>
        </p:nvSpPr>
        <p:spPr>
          <a:xfrm>
            <a:off x="8110727" y="3547872"/>
            <a:ext cx="3410712" cy="1353312"/>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311" name="Shape 311"/>
          <p:cNvSpPr/>
          <p:nvPr/>
        </p:nvSpPr>
        <p:spPr>
          <a:xfrm>
            <a:off x="8348471" y="3712463"/>
            <a:ext cx="292608" cy="54864"/>
          </a:xfrm>
          <a:prstGeom prst="rect">
            <a:avLst/>
          </a:prstGeom>
          <a:solidFill>
            <a:srgbClr val="4785C3"/>
          </a:solidFill>
          <a:ln>
            <a:noFill/>
          </a:ln>
          <a:effectLst/>
        </p:spPr>
        <p:txBody>
          <a:bodyPr rtlCol="0" anchor="ctr"/>
          <a:lstStyle/>
          <a:p>
            <a:pPr algn="ctr"/>
            <a:endParaRPr lang="en-GB" noProof="0" dirty="0"/>
          </a:p>
        </p:txBody>
      </p:sp>
      <p:sp>
        <p:nvSpPr>
          <p:cNvPr id="312" name="TextBox 312"/>
          <p:cNvSpPr txBox="1"/>
          <p:nvPr/>
        </p:nvSpPr>
        <p:spPr>
          <a:xfrm>
            <a:off x="8348471" y="3858768"/>
            <a:ext cx="2935224"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Applied</a:t>
            </a:r>
          </a:p>
        </p:txBody>
      </p:sp>
      <p:sp>
        <p:nvSpPr>
          <p:cNvPr id="313" name="TextBox 313"/>
          <p:cNvSpPr txBox="1"/>
          <p:nvPr/>
        </p:nvSpPr>
        <p:spPr>
          <a:xfrm>
            <a:off x="8348471" y="4169663"/>
            <a:ext cx="2935224" cy="658368"/>
          </a:xfrm>
          <a:prstGeom prst="rect">
            <a:avLst/>
          </a:prstGeom>
          <a:noFill/>
        </p:spPr>
        <p:txBody>
          <a:bodyPr wrap="square" lIns="0" tIns="0" rIns="0" bIns="0" anchor="t"/>
          <a:lstStyle/>
          <a:p>
            <a:pPr marL="0" indent="0" algn="l">
              <a:lnSpc>
                <a:spcPct val="108000"/>
              </a:lnSpc>
              <a:buNone/>
            </a:pPr>
            <a:r>
              <a:rPr lang="en-GB" sz="1000" noProof="0" dirty="0">
                <a:solidFill>
                  <a:srgbClr val="3F4A57"/>
                </a:solidFill>
                <a:latin typeface="Roboto"/>
              </a:rPr>
              <a:t>The data space's actual artefacts, like credentials, catalogue records, policies and traces, conform to the defined specifications.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áfico 8">
            <a:extLst>
              <a:ext uri="{FF2B5EF4-FFF2-40B4-BE49-F238E27FC236}">
                <a16:creationId xmlns:a16="http://schemas.microsoft.com/office/drawing/2014/main" id="{889FCBB9-71DA-24C5-BC94-E20600089E5A}"/>
              </a:ext>
            </a:extLst>
          </p:cNvPr>
          <p:cNvPicPr>
            <a:picLocks noChangeAspect="1"/>
          </p:cNvPicPr>
          <p:nvPr/>
        </p:nvPicPr>
        <p:blipFill>
          <a:blip r:embed="rId3"/>
          <a:stretch>
            <a:fillRect/>
          </a:stretch>
        </p:blipFill>
        <p:spPr>
          <a:xfrm>
            <a:off x="586952" y="164627"/>
            <a:ext cx="2414497" cy="736091"/>
          </a:xfrm>
          <a:prstGeom prst="rect">
            <a:avLst/>
          </a:prstGeom>
        </p:spPr>
      </p:pic>
      <p:sp>
        <p:nvSpPr>
          <p:cNvPr id="108" name="TextBox 108"/>
          <p:cNvSpPr txBox="1"/>
          <p:nvPr/>
        </p:nvSpPr>
        <p:spPr>
          <a:xfrm>
            <a:off x="640080" y="6428232"/>
            <a:ext cx="4572000" cy="274320"/>
          </a:xfrm>
          <a:prstGeom prst="rect">
            <a:avLst/>
          </a:prstGeom>
          <a:noFill/>
        </p:spPr>
        <p:txBody>
          <a:bodyPr wrap="square" lIns="0" tIns="0" rIns="0" bIns="0" anchor="ctr"/>
          <a:lstStyle/>
          <a:p>
            <a:pPr marL="0" indent="0" algn="l">
              <a:buNone/>
            </a:pPr>
            <a:r>
              <a:rPr lang="en-GB" sz="1000" noProof="0" dirty="0">
                <a:solidFill>
                  <a:srgbClr val="9AA3AD"/>
                </a:solidFill>
                <a:latin typeface="Roboto"/>
              </a:rPr>
              <a:t>DS Compliance Framework</a:t>
            </a:r>
          </a:p>
        </p:txBody>
      </p:sp>
      <p:sp>
        <p:nvSpPr>
          <p:cNvPr id="109" name="TextBox 109"/>
          <p:cNvSpPr txBox="1"/>
          <p:nvPr/>
        </p:nvSpPr>
        <p:spPr>
          <a:xfrm>
            <a:off x="640080" y="1170432"/>
            <a:ext cx="10881360" cy="292608"/>
          </a:xfrm>
          <a:prstGeom prst="rect">
            <a:avLst/>
          </a:prstGeom>
          <a:noFill/>
        </p:spPr>
        <p:txBody>
          <a:bodyPr wrap="square" lIns="0" tIns="0" rIns="0" bIns="0" anchor="t"/>
          <a:lstStyle/>
          <a:p>
            <a:pPr marL="0" indent="0" algn="l">
              <a:buNone/>
            </a:pPr>
            <a:r>
              <a:rPr lang="en-GB" sz="1150" b="1" noProof="0" dirty="0">
                <a:solidFill>
                  <a:srgbClr val="4785C3"/>
                </a:solidFill>
                <a:latin typeface="Roboto"/>
              </a:rPr>
              <a:t>STRUCTURE</a:t>
            </a:r>
          </a:p>
        </p:txBody>
      </p:sp>
      <p:sp>
        <p:nvSpPr>
          <p:cNvPr id="110" name="TextBox 110"/>
          <p:cNvSpPr txBox="1"/>
          <p:nvPr/>
        </p:nvSpPr>
        <p:spPr>
          <a:xfrm>
            <a:off x="640080" y="1481328"/>
            <a:ext cx="10881360" cy="640080"/>
          </a:xfrm>
          <a:prstGeom prst="rect">
            <a:avLst/>
          </a:prstGeom>
          <a:noFill/>
        </p:spPr>
        <p:txBody>
          <a:bodyPr wrap="square" lIns="0" tIns="0" rIns="0" bIns="0" anchor="t"/>
          <a:lstStyle/>
          <a:p>
            <a:pPr marL="0" indent="0" algn="l">
              <a:buNone/>
            </a:pPr>
            <a:r>
              <a:rPr lang="en-GB" sz="2800" b="1" noProof="0" dirty="0">
                <a:solidFill>
                  <a:srgbClr val="071B30"/>
                </a:solidFill>
                <a:latin typeface="Roboto"/>
              </a:rPr>
              <a:t>The four building blocks of a data space</a:t>
            </a:r>
          </a:p>
        </p:txBody>
      </p:sp>
      <p:sp>
        <p:nvSpPr>
          <p:cNvPr id="111" name="TextBox 111"/>
          <p:cNvSpPr txBox="1"/>
          <p:nvPr/>
        </p:nvSpPr>
        <p:spPr>
          <a:xfrm>
            <a:off x="640080" y="2057400"/>
            <a:ext cx="10881360" cy="274320"/>
          </a:xfrm>
          <a:prstGeom prst="rect">
            <a:avLst/>
          </a:prstGeom>
          <a:noFill/>
        </p:spPr>
        <p:txBody>
          <a:bodyPr wrap="square" lIns="0" tIns="0" rIns="0" bIns="0" anchor="t"/>
          <a:lstStyle/>
          <a:p>
            <a:pPr marL="0" indent="0" algn="l">
              <a:lnSpc>
                <a:spcPct val="125000"/>
              </a:lnSpc>
              <a:buNone/>
            </a:pPr>
            <a:r>
              <a:rPr lang="en-GB" sz="1250" noProof="0" dirty="0">
                <a:solidFill>
                  <a:srgbClr val="3F4A57"/>
                </a:solidFill>
                <a:latin typeface="Roboto"/>
              </a:rPr>
              <a:t>A building block is a data-space capability unit characterised by its dominant dimensions. </a:t>
            </a:r>
          </a:p>
        </p:txBody>
      </p:sp>
      <p:sp>
        <p:nvSpPr>
          <p:cNvPr id="112" name="TextBox 112"/>
          <p:cNvSpPr txBox="1"/>
          <p:nvPr/>
        </p:nvSpPr>
        <p:spPr>
          <a:xfrm>
            <a:off x="640080" y="2542032"/>
            <a:ext cx="10881360" cy="219456"/>
          </a:xfrm>
          <a:prstGeom prst="rect">
            <a:avLst/>
          </a:prstGeom>
          <a:noFill/>
        </p:spPr>
        <p:txBody>
          <a:bodyPr wrap="square" lIns="0" tIns="0" rIns="0" bIns="0" anchor="t"/>
          <a:lstStyle/>
          <a:p>
            <a:pPr marL="0" indent="0" algn="l">
              <a:buNone/>
            </a:pPr>
            <a:r>
              <a:rPr lang="en-GB" sz="900" b="1" spc="120" noProof="0" dirty="0">
                <a:solidFill>
                  <a:srgbClr val="6B7480"/>
                </a:solidFill>
                <a:latin typeface="Roboto"/>
              </a:rPr>
              <a:t>THE FIVE DIMENSIONS</a:t>
            </a:r>
          </a:p>
        </p:txBody>
      </p:sp>
      <p:sp>
        <p:nvSpPr>
          <p:cNvPr id="113" name="Shape 113"/>
          <p:cNvSpPr/>
          <p:nvPr/>
        </p:nvSpPr>
        <p:spPr>
          <a:xfrm>
            <a:off x="640080" y="2779776"/>
            <a:ext cx="2103120" cy="347472"/>
          </a:xfrm>
          <a:prstGeom prst="roundRect">
            <a:avLst>
              <a:gd name="adj" fmla="val 28000"/>
            </a:avLst>
          </a:prstGeom>
          <a:solidFill>
            <a:srgbClr val="EAF1F8"/>
          </a:solidFill>
          <a:ln>
            <a:noFill/>
          </a:ln>
          <a:effectLst/>
        </p:spPr>
        <p:txBody>
          <a:bodyPr rtlCol="0" anchor="ctr"/>
          <a:lstStyle/>
          <a:p>
            <a:pPr algn="ctr"/>
            <a:endParaRPr lang="en-GB" noProof="0" dirty="0"/>
          </a:p>
        </p:txBody>
      </p:sp>
      <p:sp>
        <p:nvSpPr>
          <p:cNvPr id="114" name="TextBox 114"/>
          <p:cNvSpPr txBox="1"/>
          <p:nvPr/>
        </p:nvSpPr>
        <p:spPr>
          <a:xfrm>
            <a:off x="694944" y="2779776"/>
            <a:ext cx="1993392" cy="347472"/>
          </a:xfrm>
          <a:prstGeom prst="rect">
            <a:avLst/>
          </a:prstGeom>
          <a:noFill/>
        </p:spPr>
        <p:txBody>
          <a:bodyPr wrap="square" lIns="0" tIns="0" rIns="0" bIns="0" anchor="ctr"/>
          <a:lstStyle/>
          <a:p>
            <a:pPr marL="0" indent="0" algn="ctr">
              <a:buNone/>
            </a:pPr>
            <a:r>
              <a:rPr lang="en-GB" sz="900" b="1" noProof="0" dirty="0">
                <a:solidFill>
                  <a:srgbClr val="071B30"/>
                </a:solidFill>
                <a:latin typeface="Roboto"/>
              </a:rPr>
              <a:t>Business</a:t>
            </a:r>
          </a:p>
        </p:txBody>
      </p:sp>
      <p:sp>
        <p:nvSpPr>
          <p:cNvPr id="115" name="Shape 115"/>
          <p:cNvSpPr/>
          <p:nvPr/>
        </p:nvSpPr>
        <p:spPr>
          <a:xfrm>
            <a:off x="2843783" y="2779776"/>
            <a:ext cx="2103120" cy="347472"/>
          </a:xfrm>
          <a:prstGeom prst="roundRect">
            <a:avLst>
              <a:gd name="adj" fmla="val 28000"/>
            </a:avLst>
          </a:prstGeom>
          <a:solidFill>
            <a:srgbClr val="EAF1F8"/>
          </a:solidFill>
          <a:ln>
            <a:noFill/>
          </a:ln>
          <a:effectLst/>
        </p:spPr>
        <p:txBody>
          <a:bodyPr rtlCol="0" anchor="ctr"/>
          <a:lstStyle/>
          <a:p>
            <a:pPr algn="ctr"/>
            <a:endParaRPr lang="en-GB" noProof="0" dirty="0"/>
          </a:p>
        </p:txBody>
      </p:sp>
      <p:sp>
        <p:nvSpPr>
          <p:cNvPr id="116" name="TextBox 116"/>
          <p:cNvSpPr txBox="1"/>
          <p:nvPr/>
        </p:nvSpPr>
        <p:spPr>
          <a:xfrm>
            <a:off x="2898647" y="2779776"/>
            <a:ext cx="1993392" cy="347472"/>
          </a:xfrm>
          <a:prstGeom prst="rect">
            <a:avLst/>
          </a:prstGeom>
          <a:noFill/>
        </p:spPr>
        <p:txBody>
          <a:bodyPr wrap="square" lIns="0" tIns="0" rIns="0" bIns="0" anchor="ctr"/>
          <a:lstStyle/>
          <a:p>
            <a:pPr marL="0" indent="0" algn="ctr">
              <a:buNone/>
            </a:pPr>
            <a:r>
              <a:rPr lang="en-GB" sz="900" b="1" noProof="0" dirty="0">
                <a:solidFill>
                  <a:srgbClr val="071B30"/>
                </a:solidFill>
                <a:latin typeface="Roboto"/>
              </a:rPr>
              <a:t>Legal</a:t>
            </a:r>
          </a:p>
        </p:txBody>
      </p:sp>
      <p:sp>
        <p:nvSpPr>
          <p:cNvPr id="117" name="Shape 117"/>
          <p:cNvSpPr/>
          <p:nvPr/>
        </p:nvSpPr>
        <p:spPr>
          <a:xfrm>
            <a:off x="5047488" y="2779776"/>
            <a:ext cx="2103120" cy="347472"/>
          </a:xfrm>
          <a:prstGeom prst="roundRect">
            <a:avLst>
              <a:gd name="adj" fmla="val 28000"/>
            </a:avLst>
          </a:prstGeom>
          <a:solidFill>
            <a:srgbClr val="EAF1F8"/>
          </a:solidFill>
          <a:ln>
            <a:noFill/>
          </a:ln>
          <a:effectLst/>
        </p:spPr>
        <p:txBody>
          <a:bodyPr rtlCol="0" anchor="ctr"/>
          <a:lstStyle/>
          <a:p>
            <a:pPr algn="ctr"/>
            <a:endParaRPr lang="en-GB" noProof="0" dirty="0"/>
          </a:p>
        </p:txBody>
      </p:sp>
      <p:sp>
        <p:nvSpPr>
          <p:cNvPr id="118" name="TextBox 118"/>
          <p:cNvSpPr txBox="1"/>
          <p:nvPr/>
        </p:nvSpPr>
        <p:spPr>
          <a:xfrm>
            <a:off x="5102351" y="2779776"/>
            <a:ext cx="1993392" cy="347472"/>
          </a:xfrm>
          <a:prstGeom prst="rect">
            <a:avLst/>
          </a:prstGeom>
          <a:noFill/>
        </p:spPr>
        <p:txBody>
          <a:bodyPr wrap="square" lIns="0" tIns="0" rIns="0" bIns="0" anchor="ctr"/>
          <a:lstStyle/>
          <a:p>
            <a:pPr marL="0" indent="0" algn="ctr">
              <a:buNone/>
            </a:pPr>
            <a:r>
              <a:rPr lang="en-GB" sz="900" b="1" noProof="0" dirty="0">
                <a:solidFill>
                  <a:srgbClr val="071B30"/>
                </a:solidFill>
                <a:latin typeface="Roboto"/>
              </a:rPr>
              <a:t>Operational</a:t>
            </a:r>
          </a:p>
        </p:txBody>
      </p:sp>
      <p:sp>
        <p:nvSpPr>
          <p:cNvPr id="119" name="Shape 119"/>
          <p:cNvSpPr/>
          <p:nvPr/>
        </p:nvSpPr>
        <p:spPr>
          <a:xfrm>
            <a:off x="7251191" y="2779776"/>
            <a:ext cx="2103120" cy="347472"/>
          </a:xfrm>
          <a:prstGeom prst="roundRect">
            <a:avLst>
              <a:gd name="adj" fmla="val 28000"/>
            </a:avLst>
          </a:prstGeom>
          <a:solidFill>
            <a:srgbClr val="EAF1F8"/>
          </a:solidFill>
          <a:ln>
            <a:noFill/>
          </a:ln>
          <a:effectLst/>
        </p:spPr>
        <p:txBody>
          <a:bodyPr rtlCol="0" anchor="ctr"/>
          <a:lstStyle/>
          <a:p>
            <a:pPr algn="ctr"/>
            <a:endParaRPr lang="en-GB" noProof="0" dirty="0"/>
          </a:p>
        </p:txBody>
      </p:sp>
      <p:sp>
        <p:nvSpPr>
          <p:cNvPr id="120" name="TextBox 120"/>
          <p:cNvSpPr txBox="1"/>
          <p:nvPr/>
        </p:nvSpPr>
        <p:spPr>
          <a:xfrm>
            <a:off x="7306055" y="2779776"/>
            <a:ext cx="1993392" cy="347472"/>
          </a:xfrm>
          <a:prstGeom prst="rect">
            <a:avLst/>
          </a:prstGeom>
          <a:noFill/>
        </p:spPr>
        <p:txBody>
          <a:bodyPr wrap="square" lIns="0" tIns="0" rIns="0" bIns="0" anchor="ctr"/>
          <a:lstStyle/>
          <a:p>
            <a:pPr marL="0" indent="0" algn="ctr">
              <a:buNone/>
            </a:pPr>
            <a:r>
              <a:rPr lang="en-GB" sz="900" b="1" noProof="0" dirty="0">
                <a:solidFill>
                  <a:srgbClr val="071B30"/>
                </a:solidFill>
                <a:latin typeface="Roboto"/>
              </a:rPr>
              <a:t>Functional</a:t>
            </a:r>
          </a:p>
        </p:txBody>
      </p:sp>
      <p:sp>
        <p:nvSpPr>
          <p:cNvPr id="121" name="Shape 121"/>
          <p:cNvSpPr/>
          <p:nvPr/>
        </p:nvSpPr>
        <p:spPr>
          <a:xfrm>
            <a:off x="9454895" y="2779776"/>
            <a:ext cx="2103120" cy="347472"/>
          </a:xfrm>
          <a:prstGeom prst="roundRect">
            <a:avLst>
              <a:gd name="adj" fmla="val 28000"/>
            </a:avLst>
          </a:prstGeom>
          <a:solidFill>
            <a:srgbClr val="EAF1F8"/>
          </a:solidFill>
          <a:ln>
            <a:noFill/>
          </a:ln>
          <a:effectLst/>
        </p:spPr>
        <p:txBody>
          <a:bodyPr rtlCol="0" anchor="ctr"/>
          <a:lstStyle/>
          <a:p>
            <a:pPr algn="ctr"/>
            <a:endParaRPr lang="en-GB" noProof="0" dirty="0"/>
          </a:p>
        </p:txBody>
      </p:sp>
      <p:sp>
        <p:nvSpPr>
          <p:cNvPr id="122" name="TextBox 122"/>
          <p:cNvSpPr txBox="1"/>
          <p:nvPr/>
        </p:nvSpPr>
        <p:spPr>
          <a:xfrm>
            <a:off x="9509759" y="2779776"/>
            <a:ext cx="1993392" cy="347472"/>
          </a:xfrm>
          <a:prstGeom prst="rect">
            <a:avLst/>
          </a:prstGeom>
          <a:noFill/>
        </p:spPr>
        <p:txBody>
          <a:bodyPr wrap="square" lIns="0" tIns="0" rIns="0" bIns="0" anchor="ctr"/>
          <a:lstStyle/>
          <a:p>
            <a:pPr marL="0" indent="0" algn="ctr">
              <a:buNone/>
            </a:pPr>
            <a:r>
              <a:rPr lang="en-GB" sz="900" b="1" noProof="0" dirty="0">
                <a:solidFill>
                  <a:srgbClr val="071B30"/>
                </a:solidFill>
                <a:latin typeface="Roboto"/>
              </a:rPr>
              <a:t>Technical</a:t>
            </a:r>
          </a:p>
        </p:txBody>
      </p:sp>
      <p:sp>
        <p:nvSpPr>
          <p:cNvPr id="123" name="Shape 123"/>
          <p:cNvSpPr/>
          <p:nvPr/>
        </p:nvSpPr>
        <p:spPr>
          <a:xfrm>
            <a:off x="640080" y="3236976"/>
            <a:ext cx="5349240" cy="1481328"/>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124" name="Shape 124"/>
          <p:cNvSpPr/>
          <p:nvPr/>
        </p:nvSpPr>
        <p:spPr>
          <a:xfrm>
            <a:off x="877824" y="3383280"/>
            <a:ext cx="292608" cy="54864"/>
          </a:xfrm>
          <a:prstGeom prst="rect">
            <a:avLst/>
          </a:prstGeom>
          <a:solidFill>
            <a:srgbClr val="4785C3"/>
          </a:solidFill>
          <a:ln>
            <a:noFill/>
          </a:ln>
          <a:effectLst/>
        </p:spPr>
        <p:txBody>
          <a:bodyPr rtlCol="0" anchor="ctr"/>
          <a:lstStyle/>
          <a:p>
            <a:pPr algn="ctr"/>
            <a:endParaRPr lang="en-GB" noProof="0" dirty="0"/>
          </a:p>
        </p:txBody>
      </p:sp>
      <p:sp>
        <p:nvSpPr>
          <p:cNvPr id="125" name="TextBox 125"/>
          <p:cNvSpPr txBox="1"/>
          <p:nvPr/>
        </p:nvSpPr>
        <p:spPr>
          <a:xfrm>
            <a:off x="877824" y="3511296"/>
            <a:ext cx="4873752"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BB01 Governance</a:t>
            </a:r>
          </a:p>
        </p:txBody>
      </p:sp>
      <p:sp>
        <p:nvSpPr>
          <p:cNvPr id="126" name="TextBox 126"/>
          <p:cNvSpPr txBox="1"/>
          <p:nvPr/>
        </p:nvSpPr>
        <p:spPr>
          <a:xfrm>
            <a:off x="877824" y="3803904"/>
            <a:ext cx="4873752" cy="384048"/>
          </a:xfrm>
          <a:prstGeom prst="rect">
            <a:avLst/>
          </a:prstGeom>
          <a:noFill/>
        </p:spPr>
        <p:txBody>
          <a:bodyPr wrap="square" lIns="0" tIns="0" rIns="0" bIns="0" anchor="t"/>
          <a:lstStyle/>
          <a:p>
            <a:pPr marL="0" indent="0" algn="l">
              <a:lnSpc>
                <a:spcPct val="114000"/>
              </a:lnSpc>
              <a:buNone/>
            </a:pPr>
            <a:r>
              <a:rPr lang="en-GB" sz="1000" noProof="0" dirty="0">
                <a:solidFill>
                  <a:srgbClr val="3F4A57"/>
                </a:solidFill>
                <a:latin typeface="Roboto"/>
              </a:rPr>
              <a:t>The organisational, regulatory and trust framework governing participation. </a:t>
            </a:r>
          </a:p>
        </p:txBody>
      </p:sp>
      <p:sp>
        <p:nvSpPr>
          <p:cNvPr id="127" name="TextBox 127"/>
          <p:cNvSpPr txBox="1"/>
          <p:nvPr/>
        </p:nvSpPr>
        <p:spPr>
          <a:xfrm>
            <a:off x="877824" y="4224528"/>
            <a:ext cx="4873752" cy="219456"/>
          </a:xfrm>
          <a:prstGeom prst="rect">
            <a:avLst/>
          </a:prstGeom>
          <a:noFill/>
        </p:spPr>
        <p:txBody>
          <a:bodyPr wrap="square" lIns="0" tIns="0" rIns="0" bIns="0" anchor="t"/>
          <a:lstStyle/>
          <a:p>
            <a:pPr marL="0" indent="0" algn="l">
              <a:buNone/>
            </a:pPr>
            <a:r>
              <a:rPr lang="en-GB" sz="900" b="1" noProof="0" dirty="0">
                <a:solidFill>
                  <a:srgbClr val="6B7480"/>
                </a:solidFill>
                <a:latin typeface="Roboto"/>
              </a:rPr>
              <a:t>Dimensions:</a:t>
            </a:r>
            <a:r>
              <a:rPr lang="en-GB" sz="900" noProof="0" dirty="0">
                <a:solidFill>
                  <a:srgbClr val="6B7480"/>
                </a:solidFill>
                <a:latin typeface="Roboto"/>
              </a:rPr>
              <a:t> Operational, Legal </a:t>
            </a:r>
          </a:p>
        </p:txBody>
      </p:sp>
      <p:sp>
        <p:nvSpPr>
          <p:cNvPr id="128" name="Shape 128"/>
          <p:cNvSpPr/>
          <p:nvPr/>
        </p:nvSpPr>
        <p:spPr>
          <a:xfrm>
            <a:off x="6172200" y="3236976"/>
            <a:ext cx="5349240" cy="1481328"/>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129" name="Shape 129"/>
          <p:cNvSpPr/>
          <p:nvPr/>
        </p:nvSpPr>
        <p:spPr>
          <a:xfrm>
            <a:off x="6409944" y="3383280"/>
            <a:ext cx="292608" cy="54864"/>
          </a:xfrm>
          <a:prstGeom prst="rect">
            <a:avLst/>
          </a:prstGeom>
          <a:solidFill>
            <a:srgbClr val="4785C3"/>
          </a:solidFill>
          <a:ln>
            <a:noFill/>
          </a:ln>
          <a:effectLst/>
        </p:spPr>
        <p:txBody>
          <a:bodyPr rtlCol="0" anchor="ctr"/>
          <a:lstStyle/>
          <a:p>
            <a:pPr algn="ctr"/>
            <a:endParaRPr lang="en-GB" noProof="0" dirty="0"/>
          </a:p>
        </p:txBody>
      </p:sp>
      <p:sp>
        <p:nvSpPr>
          <p:cNvPr id="130" name="TextBox 130"/>
          <p:cNvSpPr txBox="1"/>
          <p:nvPr/>
        </p:nvSpPr>
        <p:spPr>
          <a:xfrm>
            <a:off x="6409944" y="3511296"/>
            <a:ext cx="4873752"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BB02 Interoperability</a:t>
            </a:r>
          </a:p>
        </p:txBody>
      </p:sp>
      <p:sp>
        <p:nvSpPr>
          <p:cNvPr id="131" name="TextBox 131"/>
          <p:cNvSpPr txBox="1"/>
          <p:nvPr/>
        </p:nvSpPr>
        <p:spPr>
          <a:xfrm>
            <a:off x="6409944" y="3803904"/>
            <a:ext cx="4873752" cy="384048"/>
          </a:xfrm>
          <a:prstGeom prst="rect">
            <a:avLst/>
          </a:prstGeom>
          <a:noFill/>
        </p:spPr>
        <p:txBody>
          <a:bodyPr wrap="square" lIns="0" tIns="0" rIns="0" bIns="0" anchor="t"/>
          <a:lstStyle/>
          <a:p>
            <a:pPr marL="0" indent="0" algn="l">
              <a:lnSpc>
                <a:spcPct val="114000"/>
              </a:lnSpc>
              <a:buNone/>
            </a:pPr>
            <a:r>
              <a:rPr lang="en-GB" sz="1000" noProof="0" dirty="0">
                <a:solidFill>
                  <a:srgbClr val="3F4A57"/>
                </a:solidFill>
                <a:latin typeface="Roboto"/>
              </a:rPr>
              <a:t>Effective exchange between heterogeneous participants. </a:t>
            </a:r>
          </a:p>
        </p:txBody>
      </p:sp>
      <p:sp>
        <p:nvSpPr>
          <p:cNvPr id="132" name="TextBox 132"/>
          <p:cNvSpPr txBox="1"/>
          <p:nvPr/>
        </p:nvSpPr>
        <p:spPr>
          <a:xfrm>
            <a:off x="6409944" y="4224528"/>
            <a:ext cx="4873752" cy="219456"/>
          </a:xfrm>
          <a:prstGeom prst="rect">
            <a:avLst/>
          </a:prstGeom>
          <a:noFill/>
        </p:spPr>
        <p:txBody>
          <a:bodyPr wrap="square" lIns="0" tIns="0" rIns="0" bIns="0" anchor="t"/>
          <a:lstStyle/>
          <a:p>
            <a:pPr marL="0" indent="0" algn="l">
              <a:buNone/>
            </a:pPr>
            <a:r>
              <a:rPr lang="en-GB" sz="900" b="1" noProof="0" dirty="0">
                <a:solidFill>
                  <a:srgbClr val="6B7480"/>
                </a:solidFill>
                <a:latin typeface="Roboto"/>
              </a:rPr>
              <a:t>Dimensions </a:t>
            </a:r>
            <a:r>
              <a:rPr lang="en-GB" sz="900" noProof="0" dirty="0">
                <a:solidFill>
                  <a:srgbClr val="3F4A57"/>
                </a:solidFill>
                <a:latin typeface="Roboto"/>
              </a:rPr>
              <a:t>Functional, Technical</a:t>
            </a:r>
          </a:p>
        </p:txBody>
      </p:sp>
      <p:sp>
        <p:nvSpPr>
          <p:cNvPr id="133" name="Shape 133"/>
          <p:cNvSpPr/>
          <p:nvPr/>
        </p:nvSpPr>
        <p:spPr>
          <a:xfrm>
            <a:off x="640080" y="4809744"/>
            <a:ext cx="5349240" cy="1481328"/>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134" name="Shape 134"/>
          <p:cNvSpPr/>
          <p:nvPr/>
        </p:nvSpPr>
        <p:spPr>
          <a:xfrm>
            <a:off x="877824" y="4956048"/>
            <a:ext cx="292608" cy="54864"/>
          </a:xfrm>
          <a:prstGeom prst="rect">
            <a:avLst/>
          </a:prstGeom>
          <a:solidFill>
            <a:srgbClr val="4785C3"/>
          </a:solidFill>
          <a:ln>
            <a:noFill/>
          </a:ln>
          <a:effectLst/>
        </p:spPr>
        <p:txBody>
          <a:bodyPr rtlCol="0" anchor="ctr"/>
          <a:lstStyle/>
          <a:p>
            <a:pPr algn="ctr"/>
            <a:endParaRPr lang="en-GB" noProof="0" dirty="0"/>
          </a:p>
        </p:txBody>
      </p:sp>
      <p:sp>
        <p:nvSpPr>
          <p:cNvPr id="135" name="TextBox 135"/>
          <p:cNvSpPr txBox="1"/>
          <p:nvPr/>
        </p:nvSpPr>
        <p:spPr>
          <a:xfrm>
            <a:off x="877824" y="5084064"/>
            <a:ext cx="4873752"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BB03 Architecture</a:t>
            </a:r>
          </a:p>
        </p:txBody>
      </p:sp>
      <p:sp>
        <p:nvSpPr>
          <p:cNvPr id="136" name="TextBox 136"/>
          <p:cNvSpPr txBox="1"/>
          <p:nvPr/>
        </p:nvSpPr>
        <p:spPr>
          <a:xfrm>
            <a:off x="877824" y="5376672"/>
            <a:ext cx="4873752" cy="384048"/>
          </a:xfrm>
          <a:prstGeom prst="rect">
            <a:avLst/>
          </a:prstGeom>
          <a:noFill/>
        </p:spPr>
        <p:txBody>
          <a:bodyPr wrap="square" lIns="0" tIns="0" rIns="0" bIns="0" anchor="t"/>
          <a:lstStyle/>
          <a:p>
            <a:pPr marL="0" indent="0" algn="l">
              <a:lnSpc>
                <a:spcPct val="114000"/>
              </a:lnSpc>
              <a:buNone/>
            </a:pPr>
            <a:r>
              <a:rPr lang="en-GB" sz="1000" noProof="0" dirty="0">
                <a:solidFill>
                  <a:srgbClr val="3F4A57"/>
                </a:solidFill>
                <a:latin typeface="Roboto"/>
              </a:rPr>
              <a:t>The structural technical components of the data space. </a:t>
            </a:r>
          </a:p>
        </p:txBody>
      </p:sp>
      <p:sp>
        <p:nvSpPr>
          <p:cNvPr id="137" name="TextBox 137"/>
          <p:cNvSpPr txBox="1"/>
          <p:nvPr/>
        </p:nvSpPr>
        <p:spPr>
          <a:xfrm>
            <a:off x="877824" y="5797296"/>
            <a:ext cx="4873752" cy="219456"/>
          </a:xfrm>
          <a:prstGeom prst="rect">
            <a:avLst/>
          </a:prstGeom>
          <a:noFill/>
        </p:spPr>
        <p:txBody>
          <a:bodyPr wrap="square" lIns="0" tIns="0" rIns="0" bIns="0" anchor="t"/>
          <a:lstStyle/>
          <a:p>
            <a:pPr marL="0" indent="0" algn="l">
              <a:buNone/>
            </a:pPr>
            <a:r>
              <a:rPr lang="en-GB" sz="900" b="1" noProof="0" dirty="0">
                <a:solidFill>
                  <a:srgbClr val="6B7480"/>
                </a:solidFill>
                <a:latin typeface="Roboto"/>
              </a:rPr>
              <a:t>Dimensions </a:t>
            </a:r>
            <a:r>
              <a:rPr lang="en-GB" sz="900" noProof="0" dirty="0">
                <a:solidFill>
                  <a:srgbClr val="3F4A57"/>
                </a:solidFill>
                <a:latin typeface="Roboto"/>
              </a:rPr>
              <a:t>Technical, Operational</a:t>
            </a:r>
          </a:p>
        </p:txBody>
      </p:sp>
      <p:sp>
        <p:nvSpPr>
          <p:cNvPr id="138" name="Shape 138"/>
          <p:cNvSpPr/>
          <p:nvPr/>
        </p:nvSpPr>
        <p:spPr>
          <a:xfrm>
            <a:off x="6172200" y="4809744"/>
            <a:ext cx="5349240" cy="1481328"/>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139" name="Shape 139"/>
          <p:cNvSpPr/>
          <p:nvPr/>
        </p:nvSpPr>
        <p:spPr>
          <a:xfrm>
            <a:off x="6409944" y="4956048"/>
            <a:ext cx="292608" cy="54864"/>
          </a:xfrm>
          <a:prstGeom prst="rect">
            <a:avLst/>
          </a:prstGeom>
          <a:solidFill>
            <a:srgbClr val="4785C3"/>
          </a:solidFill>
          <a:ln>
            <a:noFill/>
          </a:ln>
          <a:effectLst/>
        </p:spPr>
        <p:txBody>
          <a:bodyPr rtlCol="0" anchor="ctr"/>
          <a:lstStyle/>
          <a:p>
            <a:pPr algn="ctr"/>
            <a:endParaRPr lang="en-GB" noProof="0" dirty="0"/>
          </a:p>
        </p:txBody>
      </p:sp>
      <p:sp>
        <p:nvSpPr>
          <p:cNvPr id="140" name="TextBox 140"/>
          <p:cNvSpPr txBox="1"/>
          <p:nvPr/>
        </p:nvSpPr>
        <p:spPr>
          <a:xfrm>
            <a:off x="6409944" y="5084064"/>
            <a:ext cx="4873752" cy="256032"/>
          </a:xfrm>
          <a:prstGeom prst="rect">
            <a:avLst/>
          </a:prstGeom>
          <a:noFill/>
        </p:spPr>
        <p:txBody>
          <a:bodyPr wrap="square" lIns="0" tIns="0" rIns="0" bIns="0" anchor="t"/>
          <a:lstStyle/>
          <a:p>
            <a:pPr marL="0" indent="0" algn="l">
              <a:buNone/>
            </a:pPr>
            <a:r>
              <a:rPr lang="en-GB" sz="1250" b="1" noProof="0" dirty="0">
                <a:solidFill>
                  <a:srgbClr val="071B30"/>
                </a:solidFill>
                <a:latin typeface="Roboto"/>
              </a:rPr>
              <a:t>BB04 Data Model</a:t>
            </a:r>
          </a:p>
        </p:txBody>
      </p:sp>
      <p:sp>
        <p:nvSpPr>
          <p:cNvPr id="141" name="TextBox 141"/>
          <p:cNvSpPr txBox="1"/>
          <p:nvPr/>
        </p:nvSpPr>
        <p:spPr>
          <a:xfrm>
            <a:off x="6409944" y="5376672"/>
            <a:ext cx="4873752" cy="384048"/>
          </a:xfrm>
          <a:prstGeom prst="rect">
            <a:avLst/>
          </a:prstGeom>
          <a:noFill/>
        </p:spPr>
        <p:txBody>
          <a:bodyPr wrap="square" lIns="0" tIns="0" rIns="0" bIns="0" anchor="t"/>
          <a:lstStyle/>
          <a:p>
            <a:pPr marL="0" indent="0" algn="l">
              <a:lnSpc>
                <a:spcPct val="114000"/>
              </a:lnSpc>
              <a:buNone/>
            </a:pPr>
            <a:r>
              <a:rPr lang="en-GB" sz="1000" noProof="0" dirty="0">
                <a:solidFill>
                  <a:srgbClr val="3F4A57"/>
                </a:solidFill>
                <a:latin typeface="Roboto"/>
              </a:rPr>
              <a:t>Semantic models, vocabularies, metadata and traceability. </a:t>
            </a:r>
          </a:p>
        </p:txBody>
      </p:sp>
      <p:sp>
        <p:nvSpPr>
          <p:cNvPr id="142" name="TextBox 142"/>
          <p:cNvSpPr txBox="1"/>
          <p:nvPr/>
        </p:nvSpPr>
        <p:spPr>
          <a:xfrm>
            <a:off x="6409944" y="5797296"/>
            <a:ext cx="4873752" cy="219456"/>
          </a:xfrm>
          <a:prstGeom prst="rect">
            <a:avLst/>
          </a:prstGeom>
          <a:noFill/>
        </p:spPr>
        <p:txBody>
          <a:bodyPr wrap="square" lIns="0" tIns="0" rIns="0" bIns="0" anchor="t"/>
          <a:lstStyle/>
          <a:p>
            <a:pPr marL="0" indent="0" algn="l">
              <a:buNone/>
            </a:pPr>
            <a:r>
              <a:rPr lang="en-GB" sz="900" b="1" noProof="0" dirty="0">
                <a:solidFill>
                  <a:srgbClr val="6B7480"/>
                </a:solidFill>
                <a:latin typeface="Roboto"/>
              </a:rPr>
              <a:t>Dimensions </a:t>
            </a:r>
            <a:r>
              <a:rPr lang="en-GB" sz="900" noProof="0" dirty="0">
                <a:solidFill>
                  <a:srgbClr val="3F4A57"/>
                </a:solidFill>
                <a:latin typeface="Roboto"/>
              </a:rPr>
              <a:t>Functional, Business</a:t>
            </a:r>
          </a:p>
        </p:txBody>
      </p:sp>
      <p:sp>
        <p:nvSpPr>
          <p:cNvPr id="314" name="TextBox 314"/>
          <p:cNvSpPr txBox="1"/>
          <p:nvPr/>
        </p:nvSpPr>
        <p:spPr>
          <a:xfrm>
            <a:off x="877824" y="4443984"/>
            <a:ext cx="4873752" cy="201168"/>
          </a:xfrm>
          <a:prstGeom prst="rect">
            <a:avLst/>
          </a:prstGeom>
          <a:noFill/>
        </p:spPr>
        <p:txBody>
          <a:bodyPr wrap="square" lIns="0" tIns="0" rIns="0" bIns="0" anchor="ctr"/>
          <a:lstStyle/>
          <a:p>
            <a:pPr marL="0" indent="0" algn="l">
              <a:buNone/>
            </a:pPr>
            <a:r>
              <a:rPr lang="en-GB" sz="900" b="1" noProof="0" dirty="0">
                <a:solidFill>
                  <a:srgbClr val="6B7480"/>
                </a:solidFill>
                <a:latin typeface="Roboto"/>
              </a:rPr>
              <a:t>Verification: </a:t>
            </a:r>
            <a:r>
              <a:rPr lang="en-GB" sz="900" noProof="0" dirty="0">
                <a:solidFill>
                  <a:srgbClr val="6B7480"/>
                </a:solidFill>
                <a:latin typeface="Roboto"/>
              </a:rPr>
              <a:t>Manual: policy validation and legal audit</a:t>
            </a:r>
            <a:r>
              <a:rPr lang="en-GB" sz="900" b="1" noProof="0" dirty="0">
                <a:solidFill>
                  <a:srgbClr val="6B7480"/>
                </a:solidFill>
                <a:latin typeface="Roboto"/>
              </a:rPr>
              <a:t>. </a:t>
            </a:r>
          </a:p>
        </p:txBody>
      </p:sp>
      <p:sp>
        <p:nvSpPr>
          <p:cNvPr id="315" name="TextBox 315"/>
          <p:cNvSpPr txBox="1"/>
          <p:nvPr/>
        </p:nvSpPr>
        <p:spPr>
          <a:xfrm>
            <a:off x="6409944" y="4443984"/>
            <a:ext cx="4873752" cy="201168"/>
          </a:xfrm>
          <a:prstGeom prst="rect">
            <a:avLst/>
          </a:prstGeom>
          <a:noFill/>
        </p:spPr>
        <p:txBody>
          <a:bodyPr wrap="square" lIns="0" tIns="0" rIns="0" bIns="0" anchor="ctr"/>
          <a:lstStyle/>
          <a:p>
            <a:pPr marL="0" indent="0" algn="l">
              <a:buNone/>
            </a:pPr>
            <a:r>
              <a:rPr lang="en-GB" sz="900" b="1" noProof="0" dirty="0">
                <a:solidFill>
                  <a:srgbClr val="6B7480"/>
                </a:solidFill>
                <a:latin typeface="Roboto"/>
              </a:rPr>
              <a:t>Verification  </a:t>
            </a:r>
            <a:r>
              <a:rPr lang="en-GB" sz="900" noProof="0" dirty="0">
                <a:solidFill>
                  <a:srgbClr val="3F4A57"/>
                </a:solidFill>
                <a:latin typeface="Roboto"/>
              </a:rPr>
              <a:t> Automated: schema and model validation.</a:t>
            </a:r>
          </a:p>
        </p:txBody>
      </p:sp>
      <p:sp>
        <p:nvSpPr>
          <p:cNvPr id="316" name="TextBox 316"/>
          <p:cNvSpPr txBox="1"/>
          <p:nvPr/>
        </p:nvSpPr>
        <p:spPr>
          <a:xfrm>
            <a:off x="877824" y="6016752"/>
            <a:ext cx="4873752" cy="201168"/>
          </a:xfrm>
          <a:prstGeom prst="rect">
            <a:avLst/>
          </a:prstGeom>
          <a:noFill/>
        </p:spPr>
        <p:txBody>
          <a:bodyPr wrap="square" lIns="0" tIns="0" rIns="0" bIns="0" anchor="ctr"/>
          <a:lstStyle/>
          <a:p>
            <a:pPr marL="0" indent="0" algn="l">
              <a:buNone/>
            </a:pPr>
            <a:r>
              <a:rPr lang="en-GB" sz="900" b="1" noProof="0" dirty="0">
                <a:solidFill>
                  <a:srgbClr val="6B7480"/>
                </a:solidFill>
                <a:latin typeface="Roboto"/>
              </a:rPr>
              <a:t>Verification  </a:t>
            </a:r>
            <a:r>
              <a:rPr lang="en-GB" sz="900" noProof="0" dirty="0">
                <a:solidFill>
                  <a:srgbClr val="3F4A57"/>
                </a:solidFill>
                <a:latin typeface="Roboto"/>
              </a:rPr>
              <a:t>Automated with targeted determination: connection tests. </a:t>
            </a:r>
          </a:p>
        </p:txBody>
      </p:sp>
      <p:sp>
        <p:nvSpPr>
          <p:cNvPr id="317" name="TextBox 317"/>
          <p:cNvSpPr txBox="1"/>
          <p:nvPr/>
        </p:nvSpPr>
        <p:spPr>
          <a:xfrm>
            <a:off x="6409944" y="6016752"/>
            <a:ext cx="4873752" cy="201168"/>
          </a:xfrm>
          <a:prstGeom prst="rect">
            <a:avLst/>
          </a:prstGeom>
          <a:noFill/>
        </p:spPr>
        <p:txBody>
          <a:bodyPr wrap="square" lIns="0" tIns="0" rIns="0" bIns="0" anchor="ctr"/>
          <a:lstStyle/>
          <a:p>
            <a:pPr marL="0" indent="0" algn="l">
              <a:buNone/>
            </a:pPr>
            <a:r>
              <a:rPr lang="en-GB" sz="900" b="1" noProof="0" dirty="0">
                <a:solidFill>
                  <a:srgbClr val="6B7480"/>
                </a:solidFill>
                <a:latin typeface="Roboto"/>
              </a:rPr>
              <a:t>Verification  </a:t>
            </a:r>
            <a:r>
              <a:rPr lang="en-GB" sz="900" noProof="0" dirty="0">
                <a:solidFill>
                  <a:srgbClr val="3F4A57"/>
                </a:solidFill>
                <a:latin typeface="Roboto"/>
              </a:rPr>
              <a:t>Mixed: automated for models and metadata; manual for logs.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áfico 8">
            <a:extLst>
              <a:ext uri="{FF2B5EF4-FFF2-40B4-BE49-F238E27FC236}">
                <a16:creationId xmlns:a16="http://schemas.microsoft.com/office/drawing/2014/main" id="{F574F2A3-1184-E5B7-DF18-45B03C2831B9}"/>
              </a:ext>
            </a:extLst>
          </p:cNvPr>
          <p:cNvPicPr>
            <a:picLocks noChangeAspect="1"/>
          </p:cNvPicPr>
          <p:nvPr/>
        </p:nvPicPr>
        <p:blipFill>
          <a:blip r:embed="rId3"/>
          <a:stretch>
            <a:fillRect/>
          </a:stretch>
        </p:blipFill>
        <p:spPr>
          <a:xfrm>
            <a:off x="586952" y="164627"/>
            <a:ext cx="2414497" cy="736091"/>
          </a:xfrm>
          <a:prstGeom prst="rect">
            <a:avLst/>
          </a:prstGeom>
        </p:spPr>
      </p:pic>
      <p:sp>
        <p:nvSpPr>
          <p:cNvPr id="143" name="TextBox 143"/>
          <p:cNvSpPr txBox="1"/>
          <p:nvPr/>
        </p:nvSpPr>
        <p:spPr>
          <a:xfrm>
            <a:off x="640080" y="6428232"/>
            <a:ext cx="4572000" cy="274320"/>
          </a:xfrm>
          <a:prstGeom prst="rect">
            <a:avLst/>
          </a:prstGeom>
          <a:noFill/>
        </p:spPr>
        <p:txBody>
          <a:bodyPr wrap="square" lIns="0" tIns="0" rIns="0" bIns="0" anchor="ctr"/>
          <a:lstStyle/>
          <a:p>
            <a:pPr marL="0" indent="0" algn="l">
              <a:buNone/>
            </a:pPr>
            <a:r>
              <a:rPr lang="en-GB" sz="1000" noProof="0" dirty="0">
                <a:solidFill>
                  <a:srgbClr val="9AA3AD"/>
                </a:solidFill>
                <a:latin typeface="Roboto"/>
              </a:rPr>
              <a:t>DS Compliance Framework</a:t>
            </a:r>
          </a:p>
        </p:txBody>
      </p:sp>
      <p:sp>
        <p:nvSpPr>
          <p:cNvPr id="144" name="TextBox 144"/>
          <p:cNvSpPr txBox="1"/>
          <p:nvPr/>
        </p:nvSpPr>
        <p:spPr>
          <a:xfrm>
            <a:off x="640080" y="1170432"/>
            <a:ext cx="10881360" cy="292608"/>
          </a:xfrm>
          <a:prstGeom prst="rect">
            <a:avLst/>
          </a:prstGeom>
          <a:noFill/>
        </p:spPr>
        <p:txBody>
          <a:bodyPr wrap="square" lIns="0" tIns="0" rIns="0" bIns="0" anchor="t"/>
          <a:lstStyle/>
          <a:p>
            <a:pPr marL="0" indent="0" algn="l">
              <a:buNone/>
            </a:pPr>
            <a:r>
              <a:rPr lang="en-GB" sz="1150" b="1" noProof="0" dirty="0">
                <a:solidFill>
                  <a:srgbClr val="4785C3"/>
                </a:solidFill>
                <a:latin typeface="Roboto"/>
              </a:rPr>
              <a:t>STANDARDS</a:t>
            </a:r>
          </a:p>
        </p:txBody>
      </p:sp>
      <p:sp>
        <p:nvSpPr>
          <p:cNvPr id="145" name="TextBox 145"/>
          <p:cNvSpPr txBox="1"/>
          <p:nvPr/>
        </p:nvSpPr>
        <p:spPr>
          <a:xfrm>
            <a:off x="640080" y="1481328"/>
            <a:ext cx="10881360" cy="640080"/>
          </a:xfrm>
          <a:prstGeom prst="rect">
            <a:avLst/>
          </a:prstGeom>
          <a:noFill/>
        </p:spPr>
        <p:txBody>
          <a:bodyPr wrap="square" lIns="0" tIns="0" rIns="0" bIns="0" anchor="t"/>
          <a:lstStyle/>
          <a:p>
            <a:pPr marL="0" indent="0" algn="l">
              <a:buNone/>
            </a:pPr>
            <a:r>
              <a:rPr lang="en-GB" sz="2800" b="1" noProof="0" dirty="0">
                <a:solidFill>
                  <a:srgbClr val="071B30"/>
                </a:solidFill>
                <a:latin typeface="Roboto"/>
              </a:rPr>
              <a:t>Open standards by building block </a:t>
            </a:r>
          </a:p>
        </p:txBody>
      </p:sp>
      <p:sp>
        <p:nvSpPr>
          <p:cNvPr id="146" name="TextBox 146"/>
          <p:cNvSpPr txBox="1"/>
          <p:nvPr/>
        </p:nvSpPr>
        <p:spPr>
          <a:xfrm>
            <a:off x="640080" y="2194560"/>
            <a:ext cx="10881360" cy="274320"/>
          </a:xfrm>
          <a:prstGeom prst="rect">
            <a:avLst/>
          </a:prstGeom>
          <a:noFill/>
        </p:spPr>
        <p:txBody>
          <a:bodyPr wrap="square" lIns="0" tIns="0" rIns="0" bIns="0" anchor="t"/>
          <a:lstStyle/>
          <a:p>
            <a:pPr marL="0" indent="0" algn="l">
              <a:lnSpc>
                <a:spcPct val="125000"/>
              </a:lnSpc>
              <a:buNone/>
            </a:pPr>
            <a:r>
              <a:rPr lang="en-GB" sz="1300" noProof="0" dirty="0">
                <a:solidFill>
                  <a:srgbClr val="3F4A57"/>
                </a:solidFill>
                <a:latin typeface="Roboto"/>
              </a:rPr>
              <a:t>The reference standards covered by the framework for each building block. </a:t>
            </a:r>
          </a:p>
        </p:txBody>
      </p:sp>
      <p:sp>
        <p:nvSpPr>
          <p:cNvPr id="147" name="TextBox 147"/>
          <p:cNvSpPr txBox="1"/>
          <p:nvPr/>
        </p:nvSpPr>
        <p:spPr>
          <a:xfrm>
            <a:off x="640080" y="2596896"/>
            <a:ext cx="2331720" cy="822960"/>
          </a:xfrm>
          <a:prstGeom prst="rect">
            <a:avLst/>
          </a:prstGeom>
          <a:noFill/>
        </p:spPr>
        <p:txBody>
          <a:bodyPr wrap="square" lIns="0" tIns="0" rIns="0" bIns="0" anchor="ctr"/>
          <a:lstStyle/>
          <a:p>
            <a:pPr marL="0" indent="0" algn="l">
              <a:lnSpc>
                <a:spcPct val="104000"/>
              </a:lnSpc>
              <a:buNone/>
            </a:pPr>
            <a:r>
              <a:rPr lang="en-GB" sz="950" b="1" noProof="0" dirty="0">
                <a:solidFill>
                  <a:srgbClr val="071B30"/>
                </a:solidFill>
                <a:latin typeface="Roboto"/>
              </a:rPr>
              <a:t>Governance</a:t>
            </a:r>
          </a:p>
        </p:txBody>
      </p:sp>
      <p:sp>
        <p:nvSpPr>
          <p:cNvPr id="148" name="Shape 148"/>
          <p:cNvSpPr/>
          <p:nvPr/>
        </p:nvSpPr>
        <p:spPr>
          <a:xfrm>
            <a:off x="3063240" y="259689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49" name="TextBox 149"/>
          <p:cNvSpPr txBox="1"/>
          <p:nvPr/>
        </p:nvSpPr>
        <p:spPr>
          <a:xfrm>
            <a:off x="3099816" y="259689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IDSA Rulebook</a:t>
            </a:r>
          </a:p>
        </p:txBody>
      </p:sp>
      <p:sp>
        <p:nvSpPr>
          <p:cNvPr id="150" name="Shape 150"/>
          <p:cNvSpPr/>
          <p:nvPr/>
        </p:nvSpPr>
        <p:spPr>
          <a:xfrm>
            <a:off x="4776825" y="259689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51" name="TextBox 151"/>
          <p:cNvSpPr txBox="1"/>
          <p:nvPr/>
        </p:nvSpPr>
        <p:spPr>
          <a:xfrm>
            <a:off x="4813401" y="259689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IDS-RAM</a:t>
            </a:r>
          </a:p>
        </p:txBody>
      </p:sp>
      <p:sp>
        <p:nvSpPr>
          <p:cNvPr id="152" name="Shape 152"/>
          <p:cNvSpPr/>
          <p:nvPr/>
        </p:nvSpPr>
        <p:spPr>
          <a:xfrm>
            <a:off x="6490411" y="259689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53" name="TextBox 153"/>
          <p:cNvSpPr txBox="1"/>
          <p:nvPr/>
        </p:nvSpPr>
        <p:spPr>
          <a:xfrm>
            <a:off x="6526987" y="259689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ODRL 2.2</a:t>
            </a:r>
          </a:p>
        </p:txBody>
      </p:sp>
      <p:sp>
        <p:nvSpPr>
          <p:cNvPr id="154" name="Shape 154"/>
          <p:cNvSpPr/>
          <p:nvPr/>
        </p:nvSpPr>
        <p:spPr>
          <a:xfrm>
            <a:off x="8203996" y="259689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55" name="TextBox 155"/>
          <p:cNvSpPr txBox="1"/>
          <p:nvPr/>
        </p:nvSpPr>
        <p:spPr>
          <a:xfrm>
            <a:off x="8240572" y="259689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eIDAS 2</a:t>
            </a:r>
          </a:p>
        </p:txBody>
      </p:sp>
      <p:sp>
        <p:nvSpPr>
          <p:cNvPr id="156" name="Shape 156"/>
          <p:cNvSpPr/>
          <p:nvPr/>
        </p:nvSpPr>
        <p:spPr>
          <a:xfrm>
            <a:off x="9917582" y="259689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57" name="TextBox 157"/>
          <p:cNvSpPr txBox="1"/>
          <p:nvPr/>
        </p:nvSpPr>
        <p:spPr>
          <a:xfrm>
            <a:off x="9954158" y="259689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Gaia-X Trust Framework</a:t>
            </a:r>
          </a:p>
        </p:txBody>
      </p:sp>
      <p:sp>
        <p:nvSpPr>
          <p:cNvPr id="158" name="Shape 158"/>
          <p:cNvSpPr/>
          <p:nvPr/>
        </p:nvSpPr>
        <p:spPr>
          <a:xfrm>
            <a:off x="3063240" y="3035808"/>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59" name="TextBox 159"/>
          <p:cNvSpPr txBox="1"/>
          <p:nvPr/>
        </p:nvSpPr>
        <p:spPr>
          <a:xfrm>
            <a:off x="3099816" y="3035808"/>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Verifiable Credentials 2.0</a:t>
            </a:r>
          </a:p>
        </p:txBody>
      </p:sp>
      <p:sp>
        <p:nvSpPr>
          <p:cNvPr id="160" name="Shape 160"/>
          <p:cNvSpPr/>
          <p:nvPr/>
        </p:nvSpPr>
        <p:spPr>
          <a:xfrm>
            <a:off x="4776825" y="3035808"/>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61" name="TextBox 161"/>
          <p:cNvSpPr txBox="1"/>
          <p:nvPr/>
        </p:nvSpPr>
        <p:spPr>
          <a:xfrm>
            <a:off x="4813401" y="3035808"/>
            <a:ext cx="1530705" cy="365760"/>
          </a:xfrm>
          <a:prstGeom prst="rect">
            <a:avLst/>
          </a:prstGeom>
          <a:noFill/>
        </p:spPr>
        <p:txBody>
          <a:bodyPr wrap="square" lIns="0" tIns="0" rIns="0" bIns="0" anchor="ctr"/>
          <a:lstStyle/>
          <a:p>
            <a:pPr marL="0" indent="0" algn="ctr">
              <a:buNone/>
            </a:pPr>
            <a:r>
              <a:rPr lang="es-ES" sz="750" b="1" dirty="0">
                <a:solidFill>
                  <a:srgbClr val="3F4A57"/>
                </a:solidFill>
                <a:latin typeface="Roboto"/>
              </a:rPr>
              <a:t>G</a:t>
            </a:r>
            <a:r>
              <a:rPr lang="en-GB" sz="750" b="1" dirty="0">
                <a:solidFill>
                  <a:srgbClr val="3F4A57"/>
                </a:solidFill>
                <a:latin typeface="Roboto"/>
              </a:rPr>
              <a:t>DPR</a:t>
            </a:r>
            <a:endParaRPr lang="en-GB" sz="750" b="1" noProof="0" dirty="0">
              <a:solidFill>
                <a:srgbClr val="3F4A57"/>
              </a:solidFill>
              <a:latin typeface="Roboto"/>
            </a:endParaRPr>
          </a:p>
        </p:txBody>
      </p:sp>
      <p:sp>
        <p:nvSpPr>
          <p:cNvPr id="162" name="Shape 162"/>
          <p:cNvSpPr/>
          <p:nvPr/>
        </p:nvSpPr>
        <p:spPr>
          <a:xfrm>
            <a:off x="6490411" y="3035808"/>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63" name="TextBox 163"/>
          <p:cNvSpPr txBox="1"/>
          <p:nvPr/>
        </p:nvSpPr>
        <p:spPr>
          <a:xfrm>
            <a:off x="6526987" y="3035808"/>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Data Governance Act</a:t>
            </a:r>
          </a:p>
        </p:txBody>
      </p:sp>
      <p:sp>
        <p:nvSpPr>
          <p:cNvPr id="164" name="Shape 164"/>
          <p:cNvSpPr/>
          <p:nvPr/>
        </p:nvSpPr>
        <p:spPr>
          <a:xfrm>
            <a:off x="640080" y="3511296"/>
            <a:ext cx="10881360" cy="7315"/>
          </a:xfrm>
          <a:prstGeom prst="rect">
            <a:avLst/>
          </a:prstGeom>
          <a:solidFill>
            <a:srgbClr val="E4E8EB"/>
          </a:solidFill>
          <a:ln>
            <a:noFill/>
          </a:ln>
          <a:effectLst/>
        </p:spPr>
        <p:txBody>
          <a:bodyPr rtlCol="0" anchor="ctr"/>
          <a:lstStyle/>
          <a:p>
            <a:pPr algn="ctr"/>
            <a:endParaRPr lang="en-GB" noProof="0" dirty="0"/>
          </a:p>
        </p:txBody>
      </p:sp>
      <p:sp>
        <p:nvSpPr>
          <p:cNvPr id="165" name="TextBox 165"/>
          <p:cNvSpPr txBox="1"/>
          <p:nvPr/>
        </p:nvSpPr>
        <p:spPr>
          <a:xfrm>
            <a:off x="640080" y="3639312"/>
            <a:ext cx="2331720" cy="365760"/>
          </a:xfrm>
          <a:prstGeom prst="rect">
            <a:avLst/>
          </a:prstGeom>
          <a:noFill/>
        </p:spPr>
        <p:txBody>
          <a:bodyPr wrap="square" lIns="0" tIns="0" rIns="0" bIns="0" anchor="ctr"/>
          <a:lstStyle/>
          <a:p>
            <a:pPr marL="0" indent="0" algn="l">
              <a:lnSpc>
                <a:spcPct val="104000"/>
              </a:lnSpc>
              <a:buNone/>
            </a:pPr>
            <a:r>
              <a:rPr lang="en-GB" sz="950" b="1" noProof="0" dirty="0">
                <a:solidFill>
                  <a:srgbClr val="071B30"/>
                </a:solidFill>
                <a:latin typeface="Roboto"/>
              </a:rPr>
              <a:t>Interoperability</a:t>
            </a:r>
          </a:p>
        </p:txBody>
      </p:sp>
      <p:sp>
        <p:nvSpPr>
          <p:cNvPr id="166" name="Shape 166"/>
          <p:cNvSpPr/>
          <p:nvPr/>
        </p:nvSpPr>
        <p:spPr>
          <a:xfrm>
            <a:off x="3063240" y="363931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67" name="TextBox 167"/>
          <p:cNvSpPr txBox="1"/>
          <p:nvPr/>
        </p:nvSpPr>
        <p:spPr>
          <a:xfrm>
            <a:off x="3099816" y="363931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RDF 1.1</a:t>
            </a:r>
          </a:p>
        </p:txBody>
      </p:sp>
      <p:sp>
        <p:nvSpPr>
          <p:cNvPr id="168" name="Shape 168"/>
          <p:cNvSpPr/>
          <p:nvPr/>
        </p:nvSpPr>
        <p:spPr>
          <a:xfrm>
            <a:off x="4776825" y="363931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69" name="TextBox 169"/>
          <p:cNvSpPr txBox="1"/>
          <p:nvPr/>
        </p:nvSpPr>
        <p:spPr>
          <a:xfrm>
            <a:off x="4813401" y="363931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SHACL</a:t>
            </a:r>
          </a:p>
        </p:txBody>
      </p:sp>
      <p:sp>
        <p:nvSpPr>
          <p:cNvPr id="170" name="Shape 170"/>
          <p:cNvSpPr/>
          <p:nvPr/>
        </p:nvSpPr>
        <p:spPr>
          <a:xfrm>
            <a:off x="6490411" y="363931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71" name="TextBox 171"/>
          <p:cNvSpPr txBox="1"/>
          <p:nvPr/>
        </p:nvSpPr>
        <p:spPr>
          <a:xfrm>
            <a:off x="6526987" y="363931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JSON-LD 1.1</a:t>
            </a:r>
          </a:p>
        </p:txBody>
      </p:sp>
      <p:sp>
        <p:nvSpPr>
          <p:cNvPr id="172" name="Shape 172"/>
          <p:cNvSpPr/>
          <p:nvPr/>
        </p:nvSpPr>
        <p:spPr>
          <a:xfrm>
            <a:off x="8203996" y="363931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73" name="TextBox 173"/>
          <p:cNvSpPr txBox="1"/>
          <p:nvPr/>
        </p:nvSpPr>
        <p:spPr>
          <a:xfrm>
            <a:off x="8240572" y="363931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NGSI-LD</a:t>
            </a:r>
          </a:p>
        </p:txBody>
      </p:sp>
      <p:sp>
        <p:nvSpPr>
          <p:cNvPr id="174" name="Shape 174"/>
          <p:cNvSpPr/>
          <p:nvPr/>
        </p:nvSpPr>
        <p:spPr>
          <a:xfrm>
            <a:off x="9917582" y="363931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75" name="TextBox 175"/>
          <p:cNvSpPr txBox="1"/>
          <p:nvPr/>
        </p:nvSpPr>
        <p:spPr>
          <a:xfrm>
            <a:off x="9954158" y="363931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Dataspace Protocol 2025-1</a:t>
            </a:r>
          </a:p>
        </p:txBody>
      </p:sp>
      <p:sp>
        <p:nvSpPr>
          <p:cNvPr id="176" name="Shape 176"/>
          <p:cNvSpPr/>
          <p:nvPr/>
        </p:nvSpPr>
        <p:spPr>
          <a:xfrm>
            <a:off x="640080" y="4114800"/>
            <a:ext cx="10881360" cy="7315"/>
          </a:xfrm>
          <a:prstGeom prst="rect">
            <a:avLst/>
          </a:prstGeom>
          <a:solidFill>
            <a:srgbClr val="E4E8EB"/>
          </a:solidFill>
          <a:ln>
            <a:noFill/>
          </a:ln>
          <a:effectLst/>
        </p:spPr>
        <p:txBody>
          <a:bodyPr rtlCol="0" anchor="ctr"/>
          <a:lstStyle/>
          <a:p>
            <a:pPr algn="ctr"/>
            <a:endParaRPr lang="en-GB" noProof="0" dirty="0"/>
          </a:p>
        </p:txBody>
      </p:sp>
      <p:sp>
        <p:nvSpPr>
          <p:cNvPr id="177" name="TextBox 177"/>
          <p:cNvSpPr txBox="1"/>
          <p:nvPr/>
        </p:nvSpPr>
        <p:spPr>
          <a:xfrm>
            <a:off x="640080" y="4242816"/>
            <a:ext cx="2331720" cy="822960"/>
          </a:xfrm>
          <a:prstGeom prst="rect">
            <a:avLst/>
          </a:prstGeom>
          <a:noFill/>
        </p:spPr>
        <p:txBody>
          <a:bodyPr wrap="square" lIns="0" tIns="0" rIns="0" bIns="0" anchor="ctr"/>
          <a:lstStyle/>
          <a:p>
            <a:pPr marL="0" indent="0" algn="l">
              <a:lnSpc>
                <a:spcPct val="104000"/>
              </a:lnSpc>
              <a:buNone/>
            </a:pPr>
            <a:r>
              <a:rPr lang="en-GB" sz="950" b="1" noProof="0" dirty="0">
                <a:solidFill>
                  <a:srgbClr val="071B30"/>
                </a:solidFill>
                <a:latin typeface="Roboto"/>
              </a:rPr>
              <a:t>Architecture</a:t>
            </a:r>
          </a:p>
        </p:txBody>
      </p:sp>
      <p:sp>
        <p:nvSpPr>
          <p:cNvPr id="178" name="Shape 178"/>
          <p:cNvSpPr/>
          <p:nvPr/>
        </p:nvSpPr>
        <p:spPr>
          <a:xfrm>
            <a:off x="3063240" y="424281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79" name="TextBox 179"/>
          <p:cNvSpPr txBox="1"/>
          <p:nvPr/>
        </p:nvSpPr>
        <p:spPr>
          <a:xfrm>
            <a:off x="3099816" y="424281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NGSI-LD</a:t>
            </a:r>
          </a:p>
        </p:txBody>
      </p:sp>
      <p:sp>
        <p:nvSpPr>
          <p:cNvPr id="180" name="Shape 180"/>
          <p:cNvSpPr/>
          <p:nvPr/>
        </p:nvSpPr>
        <p:spPr>
          <a:xfrm>
            <a:off x="4776825" y="424281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81" name="TextBox 181"/>
          <p:cNvSpPr txBox="1"/>
          <p:nvPr/>
        </p:nvSpPr>
        <p:spPr>
          <a:xfrm>
            <a:off x="4813401" y="424281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Dataspace Protocol</a:t>
            </a:r>
          </a:p>
        </p:txBody>
      </p:sp>
      <p:sp>
        <p:nvSpPr>
          <p:cNvPr id="182" name="Shape 182"/>
          <p:cNvSpPr/>
          <p:nvPr/>
        </p:nvSpPr>
        <p:spPr>
          <a:xfrm>
            <a:off x="6490411" y="424281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83" name="TextBox 183"/>
          <p:cNvSpPr txBox="1"/>
          <p:nvPr/>
        </p:nvSpPr>
        <p:spPr>
          <a:xfrm>
            <a:off x="6526987" y="424281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DCAT-AP 3.0</a:t>
            </a:r>
          </a:p>
        </p:txBody>
      </p:sp>
      <p:sp>
        <p:nvSpPr>
          <p:cNvPr id="184" name="Shape 184"/>
          <p:cNvSpPr/>
          <p:nvPr/>
        </p:nvSpPr>
        <p:spPr>
          <a:xfrm>
            <a:off x="8203996" y="424281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85" name="TextBox 185"/>
          <p:cNvSpPr txBox="1"/>
          <p:nvPr/>
        </p:nvSpPr>
        <p:spPr>
          <a:xfrm>
            <a:off x="8240572" y="424281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Schema.org</a:t>
            </a:r>
          </a:p>
        </p:txBody>
      </p:sp>
      <p:sp>
        <p:nvSpPr>
          <p:cNvPr id="186" name="Shape 186"/>
          <p:cNvSpPr/>
          <p:nvPr/>
        </p:nvSpPr>
        <p:spPr>
          <a:xfrm>
            <a:off x="9917582" y="4242816"/>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87" name="TextBox 187"/>
          <p:cNvSpPr txBox="1"/>
          <p:nvPr/>
        </p:nvSpPr>
        <p:spPr>
          <a:xfrm>
            <a:off x="9954158" y="4242816"/>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OAuth 2.0</a:t>
            </a:r>
          </a:p>
        </p:txBody>
      </p:sp>
      <p:sp>
        <p:nvSpPr>
          <p:cNvPr id="188" name="Shape 188"/>
          <p:cNvSpPr/>
          <p:nvPr/>
        </p:nvSpPr>
        <p:spPr>
          <a:xfrm>
            <a:off x="3063240" y="4681728"/>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89" name="TextBox 189"/>
          <p:cNvSpPr txBox="1"/>
          <p:nvPr/>
        </p:nvSpPr>
        <p:spPr>
          <a:xfrm>
            <a:off x="3099816" y="4681728"/>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OpenID Connect</a:t>
            </a:r>
          </a:p>
        </p:txBody>
      </p:sp>
      <p:sp>
        <p:nvSpPr>
          <p:cNvPr id="190" name="Shape 190"/>
          <p:cNvSpPr/>
          <p:nvPr/>
        </p:nvSpPr>
        <p:spPr>
          <a:xfrm>
            <a:off x="4776825" y="4681728"/>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91" name="TextBox 191"/>
          <p:cNvSpPr txBox="1"/>
          <p:nvPr/>
        </p:nvSpPr>
        <p:spPr>
          <a:xfrm>
            <a:off x="4813401" y="4681728"/>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Simpl-Open</a:t>
            </a:r>
          </a:p>
        </p:txBody>
      </p:sp>
      <p:sp>
        <p:nvSpPr>
          <p:cNvPr id="192" name="Shape 192"/>
          <p:cNvSpPr/>
          <p:nvPr/>
        </p:nvSpPr>
        <p:spPr>
          <a:xfrm>
            <a:off x="640080" y="5157216"/>
            <a:ext cx="10881360" cy="7315"/>
          </a:xfrm>
          <a:prstGeom prst="rect">
            <a:avLst/>
          </a:prstGeom>
          <a:solidFill>
            <a:srgbClr val="E4E8EB"/>
          </a:solidFill>
          <a:ln>
            <a:noFill/>
          </a:ln>
          <a:effectLst/>
        </p:spPr>
        <p:txBody>
          <a:bodyPr rtlCol="0" anchor="ctr"/>
          <a:lstStyle/>
          <a:p>
            <a:pPr algn="ctr"/>
            <a:endParaRPr lang="en-GB" noProof="0" dirty="0"/>
          </a:p>
        </p:txBody>
      </p:sp>
      <p:sp>
        <p:nvSpPr>
          <p:cNvPr id="193" name="TextBox 193"/>
          <p:cNvSpPr txBox="1"/>
          <p:nvPr/>
        </p:nvSpPr>
        <p:spPr>
          <a:xfrm>
            <a:off x="640080" y="5285232"/>
            <a:ext cx="2331720" cy="365760"/>
          </a:xfrm>
          <a:prstGeom prst="rect">
            <a:avLst/>
          </a:prstGeom>
          <a:noFill/>
        </p:spPr>
        <p:txBody>
          <a:bodyPr wrap="square" lIns="0" tIns="0" rIns="0" bIns="0" anchor="ctr"/>
          <a:lstStyle/>
          <a:p>
            <a:pPr marL="0" indent="0" algn="l">
              <a:lnSpc>
                <a:spcPct val="104000"/>
              </a:lnSpc>
              <a:buNone/>
            </a:pPr>
            <a:r>
              <a:rPr lang="en-GB" sz="950" b="1" noProof="0" dirty="0">
                <a:solidFill>
                  <a:srgbClr val="071B30"/>
                </a:solidFill>
                <a:latin typeface="Roboto"/>
              </a:rPr>
              <a:t>Data model</a:t>
            </a:r>
          </a:p>
        </p:txBody>
      </p:sp>
      <p:sp>
        <p:nvSpPr>
          <p:cNvPr id="194" name="Shape 194"/>
          <p:cNvSpPr/>
          <p:nvPr/>
        </p:nvSpPr>
        <p:spPr>
          <a:xfrm>
            <a:off x="3063240" y="528523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95" name="TextBox 195"/>
          <p:cNvSpPr txBox="1"/>
          <p:nvPr/>
        </p:nvSpPr>
        <p:spPr>
          <a:xfrm>
            <a:off x="3099816" y="528523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PROV-O</a:t>
            </a:r>
          </a:p>
        </p:txBody>
      </p:sp>
      <p:sp>
        <p:nvSpPr>
          <p:cNvPr id="196" name="Shape 196"/>
          <p:cNvSpPr/>
          <p:nvPr/>
        </p:nvSpPr>
        <p:spPr>
          <a:xfrm>
            <a:off x="4776825" y="528523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97" name="TextBox 197"/>
          <p:cNvSpPr txBox="1"/>
          <p:nvPr/>
        </p:nvSpPr>
        <p:spPr>
          <a:xfrm>
            <a:off x="4813401" y="528523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Dublin Core</a:t>
            </a:r>
          </a:p>
        </p:txBody>
      </p:sp>
      <p:sp>
        <p:nvSpPr>
          <p:cNvPr id="198" name="Shape 198"/>
          <p:cNvSpPr/>
          <p:nvPr/>
        </p:nvSpPr>
        <p:spPr>
          <a:xfrm>
            <a:off x="6490411" y="528523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199" name="TextBox 199"/>
          <p:cNvSpPr txBox="1"/>
          <p:nvPr/>
        </p:nvSpPr>
        <p:spPr>
          <a:xfrm>
            <a:off x="6526987" y="528523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RDF 1.1</a:t>
            </a:r>
          </a:p>
        </p:txBody>
      </p:sp>
      <p:sp>
        <p:nvSpPr>
          <p:cNvPr id="200" name="Shape 200"/>
          <p:cNvSpPr/>
          <p:nvPr/>
        </p:nvSpPr>
        <p:spPr>
          <a:xfrm>
            <a:off x="8203996" y="5285232"/>
            <a:ext cx="1603857" cy="365760"/>
          </a:xfrm>
          <a:prstGeom prst="roundRect">
            <a:avLst>
              <a:gd name="adj" fmla="val 26000"/>
            </a:avLst>
          </a:prstGeom>
          <a:solidFill>
            <a:srgbClr val="FFFFFF"/>
          </a:solidFill>
          <a:ln w="9525">
            <a:solidFill>
              <a:srgbClr val="E4E8EB"/>
            </a:solidFill>
          </a:ln>
          <a:effectLst/>
        </p:spPr>
        <p:txBody>
          <a:bodyPr rtlCol="0" anchor="ctr"/>
          <a:lstStyle/>
          <a:p>
            <a:pPr algn="ctr"/>
            <a:endParaRPr lang="en-GB" noProof="0" dirty="0"/>
          </a:p>
        </p:txBody>
      </p:sp>
      <p:sp>
        <p:nvSpPr>
          <p:cNvPr id="201" name="TextBox 201"/>
          <p:cNvSpPr txBox="1"/>
          <p:nvPr/>
        </p:nvSpPr>
        <p:spPr>
          <a:xfrm>
            <a:off x="8240572" y="5285232"/>
            <a:ext cx="1530705" cy="365760"/>
          </a:xfrm>
          <a:prstGeom prst="rect">
            <a:avLst/>
          </a:prstGeom>
          <a:noFill/>
        </p:spPr>
        <p:txBody>
          <a:bodyPr wrap="square" lIns="0" tIns="0" rIns="0" bIns="0" anchor="ctr"/>
          <a:lstStyle/>
          <a:p>
            <a:pPr marL="0" indent="0" algn="ctr">
              <a:buNone/>
            </a:pPr>
            <a:r>
              <a:rPr lang="en-GB" sz="750" b="1" noProof="0" dirty="0">
                <a:solidFill>
                  <a:srgbClr val="3F4A57"/>
                </a:solidFill>
                <a:latin typeface="Roboto"/>
              </a:rPr>
              <a:t>SHACL</a:t>
            </a:r>
          </a:p>
        </p:txBody>
      </p:sp>
      <p:sp>
        <p:nvSpPr>
          <p:cNvPr id="202" name="TextBox 202"/>
          <p:cNvSpPr txBox="1"/>
          <p:nvPr/>
        </p:nvSpPr>
        <p:spPr>
          <a:xfrm>
            <a:off x="640080" y="5797296"/>
            <a:ext cx="10881360" cy="237744"/>
          </a:xfrm>
          <a:prstGeom prst="rect">
            <a:avLst/>
          </a:prstGeom>
          <a:noFill/>
        </p:spPr>
        <p:txBody>
          <a:bodyPr wrap="square" lIns="0" tIns="0" rIns="0" bIns="0" anchor="ctr"/>
          <a:lstStyle/>
          <a:p>
            <a:pPr marL="0" indent="0" algn="l">
              <a:buNone/>
            </a:pPr>
            <a:r>
              <a:rPr lang="en-GB" sz="950" noProof="0" dirty="0">
                <a:solidFill>
                  <a:srgbClr val="3F4A57"/>
                </a:solidFill>
                <a:latin typeface="Roboto"/>
              </a:rPr>
              <a:t>Selection by building block. All are open standards published by recognised organisations.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Gráfico 8">
            <a:extLst>
              <a:ext uri="{FF2B5EF4-FFF2-40B4-BE49-F238E27FC236}">
                <a16:creationId xmlns:a16="http://schemas.microsoft.com/office/drawing/2014/main" id="{B9EFDC39-0A43-927B-E480-7A0C0D1E8077}"/>
              </a:ext>
            </a:extLst>
          </p:cNvPr>
          <p:cNvPicPr>
            <a:picLocks noChangeAspect="1"/>
          </p:cNvPicPr>
          <p:nvPr/>
        </p:nvPicPr>
        <p:blipFill>
          <a:blip r:embed="rId3"/>
          <a:stretch>
            <a:fillRect/>
          </a:stretch>
        </p:blipFill>
        <p:spPr>
          <a:xfrm>
            <a:off x="586952" y="164627"/>
            <a:ext cx="2414497" cy="736091"/>
          </a:xfrm>
          <a:prstGeom prst="rect">
            <a:avLst/>
          </a:prstGeom>
        </p:spPr>
      </p:pic>
      <p:sp>
        <p:nvSpPr>
          <p:cNvPr id="203" name="TextBox 203"/>
          <p:cNvSpPr txBox="1"/>
          <p:nvPr/>
        </p:nvSpPr>
        <p:spPr>
          <a:xfrm>
            <a:off x="640080" y="6428232"/>
            <a:ext cx="4572000" cy="274320"/>
          </a:xfrm>
          <a:prstGeom prst="rect">
            <a:avLst/>
          </a:prstGeom>
          <a:noFill/>
        </p:spPr>
        <p:txBody>
          <a:bodyPr wrap="square" lIns="0" tIns="0" rIns="0" bIns="0" anchor="ctr"/>
          <a:lstStyle/>
          <a:p>
            <a:pPr marL="0" indent="0" algn="l">
              <a:buNone/>
            </a:pPr>
            <a:r>
              <a:rPr lang="en-GB" sz="1000" noProof="0" dirty="0">
                <a:solidFill>
                  <a:srgbClr val="9AA3AD"/>
                </a:solidFill>
                <a:latin typeface="Roboto"/>
              </a:rPr>
              <a:t>DS Compliance Framework</a:t>
            </a:r>
          </a:p>
        </p:txBody>
      </p:sp>
      <p:sp>
        <p:nvSpPr>
          <p:cNvPr id="204" name="TextBox 204"/>
          <p:cNvSpPr txBox="1"/>
          <p:nvPr/>
        </p:nvSpPr>
        <p:spPr>
          <a:xfrm>
            <a:off x="640080" y="1170432"/>
            <a:ext cx="10881360" cy="292608"/>
          </a:xfrm>
          <a:prstGeom prst="rect">
            <a:avLst/>
          </a:prstGeom>
          <a:noFill/>
        </p:spPr>
        <p:txBody>
          <a:bodyPr wrap="square" lIns="0" tIns="0" rIns="0" bIns="0" anchor="t"/>
          <a:lstStyle/>
          <a:p>
            <a:pPr marL="0" indent="0" algn="l">
              <a:buNone/>
            </a:pPr>
            <a:r>
              <a:rPr lang="en-GB" sz="1150" b="1" noProof="0" dirty="0">
                <a:solidFill>
                  <a:srgbClr val="4785C3"/>
                </a:solidFill>
                <a:latin typeface="Roboto"/>
              </a:rPr>
              <a:t>ASSESSMENT</a:t>
            </a:r>
          </a:p>
        </p:txBody>
      </p:sp>
      <p:sp>
        <p:nvSpPr>
          <p:cNvPr id="205" name="TextBox 205"/>
          <p:cNvSpPr txBox="1"/>
          <p:nvPr/>
        </p:nvSpPr>
        <p:spPr>
          <a:xfrm>
            <a:off x="640080" y="1481328"/>
            <a:ext cx="10881360" cy="640080"/>
          </a:xfrm>
          <a:prstGeom prst="rect">
            <a:avLst/>
          </a:prstGeom>
          <a:noFill/>
        </p:spPr>
        <p:txBody>
          <a:bodyPr wrap="square" lIns="0" tIns="0" rIns="0" bIns="0" anchor="t"/>
          <a:lstStyle/>
          <a:p>
            <a:pPr marL="0" indent="0" algn="l">
              <a:buNone/>
            </a:pPr>
            <a:r>
              <a:rPr lang="en-GB" sz="2800" b="1" noProof="0" dirty="0">
                <a:solidFill>
                  <a:srgbClr val="071B30"/>
                </a:solidFill>
                <a:latin typeface="Roboto"/>
              </a:rPr>
              <a:t>How each standard is assessed </a:t>
            </a:r>
          </a:p>
        </p:txBody>
      </p:sp>
      <p:sp>
        <p:nvSpPr>
          <p:cNvPr id="319" name="TextBox 319"/>
          <p:cNvSpPr txBox="1"/>
          <p:nvPr/>
        </p:nvSpPr>
        <p:spPr>
          <a:xfrm>
            <a:off x="640080" y="2212848"/>
            <a:ext cx="10881360" cy="274320"/>
          </a:xfrm>
          <a:prstGeom prst="rect">
            <a:avLst/>
          </a:prstGeom>
          <a:noFill/>
        </p:spPr>
        <p:txBody>
          <a:bodyPr wrap="square" lIns="0" tIns="0" rIns="0" bIns="0" anchor="t"/>
          <a:lstStyle/>
          <a:p>
            <a:pPr marL="0" indent="0" algn="l">
              <a:buNone/>
            </a:pPr>
            <a:r>
              <a:rPr lang="en-GB" sz="1300" noProof="0" dirty="0">
                <a:solidFill>
                  <a:srgbClr val="3F4A57"/>
                </a:solidFill>
                <a:latin typeface="Roboto"/>
              </a:rPr>
              <a:t>The relationship map defines which aspect is assessed against which standard, using which method and according to which criterion. </a:t>
            </a:r>
          </a:p>
        </p:txBody>
      </p:sp>
      <p:sp>
        <p:nvSpPr>
          <p:cNvPr id="320" name="TextBox 320"/>
          <p:cNvSpPr txBox="1"/>
          <p:nvPr/>
        </p:nvSpPr>
        <p:spPr>
          <a:xfrm>
            <a:off x="640080" y="2706624"/>
            <a:ext cx="1920240" cy="219456"/>
          </a:xfrm>
          <a:prstGeom prst="rect">
            <a:avLst/>
          </a:prstGeom>
          <a:noFill/>
        </p:spPr>
        <p:txBody>
          <a:bodyPr wrap="square" lIns="0" tIns="0" rIns="0" bIns="0" anchor="t"/>
          <a:lstStyle/>
          <a:p>
            <a:pPr marL="0" indent="0" algn="l">
              <a:buNone/>
            </a:pPr>
            <a:r>
              <a:rPr lang="en-GB" sz="900" b="1" spc="120" noProof="0" dirty="0">
                <a:solidFill>
                  <a:srgbClr val="6B7480"/>
                </a:solidFill>
                <a:latin typeface="Roboto"/>
              </a:rPr>
              <a:t>ASPECT</a:t>
            </a:r>
          </a:p>
        </p:txBody>
      </p:sp>
      <p:sp>
        <p:nvSpPr>
          <p:cNvPr id="321" name="TextBox 321"/>
          <p:cNvSpPr txBox="1"/>
          <p:nvPr/>
        </p:nvSpPr>
        <p:spPr>
          <a:xfrm>
            <a:off x="2697480" y="2706624"/>
            <a:ext cx="1828800" cy="219456"/>
          </a:xfrm>
          <a:prstGeom prst="rect">
            <a:avLst/>
          </a:prstGeom>
          <a:noFill/>
        </p:spPr>
        <p:txBody>
          <a:bodyPr wrap="square" lIns="0" tIns="0" rIns="0" bIns="0" anchor="t"/>
          <a:lstStyle/>
          <a:p>
            <a:pPr marL="0" indent="0" algn="l">
              <a:buNone/>
            </a:pPr>
            <a:r>
              <a:rPr lang="en-GB" sz="900" b="1" spc="120" noProof="0" dirty="0">
                <a:solidFill>
                  <a:srgbClr val="6B7480"/>
                </a:solidFill>
                <a:latin typeface="Roboto"/>
              </a:rPr>
              <a:t>STANDARD</a:t>
            </a:r>
          </a:p>
        </p:txBody>
      </p:sp>
      <p:sp>
        <p:nvSpPr>
          <p:cNvPr id="322" name="TextBox 322"/>
          <p:cNvSpPr txBox="1"/>
          <p:nvPr/>
        </p:nvSpPr>
        <p:spPr>
          <a:xfrm>
            <a:off x="4663440" y="2706624"/>
            <a:ext cx="2286000" cy="219456"/>
          </a:xfrm>
          <a:prstGeom prst="rect">
            <a:avLst/>
          </a:prstGeom>
          <a:noFill/>
        </p:spPr>
        <p:txBody>
          <a:bodyPr wrap="square" lIns="0" tIns="0" rIns="0" bIns="0" anchor="t"/>
          <a:lstStyle/>
          <a:p>
            <a:pPr marL="0" indent="0" algn="l">
              <a:buNone/>
            </a:pPr>
            <a:r>
              <a:rPr lang="en-GB" sz="900" b="1" spc="120" noProof="0" dirty="0">
                <a:solidFill>
                  <a:srgbClr val="6B7480"/>
                </a:solidFill>
                <a:latin typeface="Roboto"/>
              </a:rPr>
              <a:t>METHOD</a:t>
            </a:r>
          </a:p>
        </p:txBody>
      </p:sp>
      <p:sp>
        <p:nvSpPr>
          <p:cNvPr id="323" name="TextBox 323"/>
          <p:cNvSpPr txBox="1"/>
          <p:nvPr/>
        </p:nvSpPr>
        <p:spPr>
          <a:xfrm>
            <a:off x="7086600" y="2706624"/>
            <a:ext cx="4434840" cy="219456"/>
          </a:xfrm>
          <a:prstGeom prst="rect">
            <a:avLst/>
          </a:prstGeom>
          <a:noFill/>
        </p:spPr>
        <p:txBody>
          <a:bodyPr wrap="square" lIns="0" tIns="0" rIns="0" bIns="0" anchor="t"/>
          <a:lstStyle/>
          <a:p>
            <a:pPr marL="0" indent="0" algn="l">
              <a:buNone/>
            </a:pPr>
            <a:r>
              <a:rPr lang="en-GB" sz="900" b="1" spc="120" noProof="0" dirty="0">
                <a:solidFill>
                  <a:srgbClr val="4785C3"/>
                </a:solidFill>
                <a:latin typeface="Roboto"/>
              </a:rPr>
              <a:t>CRITERION</a:t>
            </a:r>
          </a:p>
        </p:txBody>
      </p:sp>
      <p:sp>
        <p:nvSpPr>
          <p:cNvPr id="324" name="Shape 324"/>
          <p:cNvSpPr/>
          <p:nvPr/>
        </p:nvSpPr>
        <p:spPr>
          <a:xfrm>
            <a:off x="640080" y="2999232"/>
            <a:ext cx="10881360" cy="9144"/>
          </a:xfrm>
          <a:prstGeom prst="rect">
            <a:avLst/>
          </a:prstGeom>
          <a:solidFill>
            <a:srgbClr val="E4E8EB"/>
          </a:solidFill>
          <a:ln>
            <a:noFill/>
          </a:ln>
          <a:effectLst/>
        </p:spPr>
        <p:txBody>
          <a:bodyPr rtlCol="0" anchor="ctr"/>
          <a:lstStyle/>
          <a:p>
            <a:pPr algn="ctr"/>
            <a:endParaRPr lang="en-GB" noProof="0" dirty="0"/>
          </a:p>
        </p:txBody>
      </p:sp>
      <p:sp>
        <p:nvSpPr>
          <p:cNvPr id="325" name="TextBox 325"/>
          <p:cNvSpPr txBox="1"/>
          <p:nvPr/>
        </p:nvSpPr>
        <p:spPr>
          <a:xfrm>
            <a:off x="640080" y="3127248"/>
            <a:ext cx="1920240" cy="512064"/>
          </a:xfrm>
          <a:prstGeom prst="rect">
            <a:avLst/>
          </a:prstGeom>
          <a:noFill/>
        </p:spPr>
        <p:txBody>
          <a:bodyPr wrap="square" lIns="0" tIns="0" rIns="0" bIns="0" anchor="t"/>
          <a:lstStyle/>
          <a:p>
            <a:pPr marL="0" indent="0" algn="l">
              <a:lnSpc>
                <a:spcPct val="100000"/>
              </a:lnSpc>
              <a:buNone/>
            </a:pPr>
            <a:r>
              <a:rPr lang="en-GB" sz="950" b="1" noProof="0" dirty="0">
                <a:solidFill>
                  <a:srgbClr val="071B30"/>
                </a:solidFill>
                <a:latin typeface="Roboto"/>
              </a:rPr>
              <a:t>Authentication </a:t>
            </a:r>
          </a:p>
        </p:txBody>
      </p:sp>
      <p:sp>
        <p:nvSpPr>
          <p:cNvPr id="326" name="TextBox 326"/>
          <p:cNvSpPr txBox="1"/>
          <p:nvPr/>
        </p:nvSpPr>
        <p:spPr>
          <a:xfrm>
            <a:off x="2697480" y="3127248"/>
            <a:ext cx="1828800" cy="512064"/>
          </a:xfrm>
          <a:prstGeom prst="rect">
            <a:avLst/>
          </a:prstGeom>
          <a:noFill/>
        </p:spPr>
        <p:txBody>
          <a:bodyPr wrap="square" lIns="0" tIns="0" rIns="0" bIns="0" anchor="t"/>
          <a:lstStyle/>
          <a:p>
            <a:pPr marL="0" indent="0" algn="l">
              <a:lnSpc>
                <a:spcPct val="110000"/>
              </a:lnSpc>
              <a:buNone/>
            </a:pPr>
            <a:r>
              <a:rPr lang="en-GB" sz="950" noProof="0" dirty="0">
                <a:solidFill>
                  <a:srgbClr val="071B30"/>
                </a:solidFill>
                <a:latin typeface="Roboto"/>
              </a:rPr>
              <a:t>Verifiable Credentials</a:t>
            </a:r>
          </a:p>
        </p:txBody>
      </p:sp>
      <p:sp>
        <p:nvSpPr>
          <p:cNvPr id="327" name="TextBox 327"/>
          <p:cNvSpPr txBox="1"/>
          <p:nvPr/>
        </p:nvSpPr>
        <p:spPr>
          <a:xfrm>
            <a:off x="4663440" y="3127248"/>
            <a:ext cx="228600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Token validation (automated)</a:t>
            </a:r>
          </a:p>
        </p:txBody>
      </p:sp>
      <p:sp>
        <p:nvSpPr>
          <p:cNvPr id="328" name="TextBox 328"/>
          <p:cNvSpPr txBox="1"/>
          <p:nvPr/>
        </p:nvSpPr>
        <p:spPr>
          <a:xfrm>
            <a:off x="7086600" y="3127248"/>
            <a:ext cx="443484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Valid cryptographic proof, resolvable issuer, and unambiguous subject identification.</a:t>
            </a:r>
          </a:p>
        </p:txBody>
      </p:sp>
      <p:sp>
        <p:nvSpPr>
          <p:cNvPr id="329" name="Shape 329"/>
          <p:cNvSpPr/>
          <p:nvPr/>
        </p:nvSpPr>
        <p:spPr>
          <a:xfrm>
            <a:off x="640080" y="3675887"/>
            <a:ext cx="10881360" cy="9144"/>
          </a:xfrm>
          <a:prstGeom prst="rect">
            <a:avLst/>
          </a:prstGeom>
          <a:solidFill>
            <a:srgbClr val="E4E8EB"/>
          </a:solidFill>
          <a:ln>
            <a:noFill/>
          </a:ln>
          <a:effectLst/>
        </p:spPr>
        <p:txBody>
          <a:bodyPr rtlCol="0" anchor="ctr"/>
          <a:lstStyle/>
          <a:p>
            <a:pPr algn="ctr"/>
            <a:endParaRPr lang="en-GB" noProof="0" dirty="0"/>
          </a:p>
        </p:txBody>
      </p:sp>
      <p:sp>
        <p:nvSpPr>
          <p:cNvPr id="330" name="TextBox 330"/>
          <p:cNvSpPr txBox="1"/>
          <p:nvPr/>
        </p:nvSpPr>
        <p:spPr>
          <a:xfrm>
            <a:off x="640080" y="3767328"/>
            <a:ext cx="1920240" cy="512064"/>
          </a:xfrm>
          <a:prstGeom prst="rect">
            <a:avLst/>
          </a:prstGeom>
          <a:noFill/>
        </p:spPr>
        <p:txBody>
          <a:bodyPr wrap="square" lIns="0" tIns="0" rIns="0" bIns="0" anchor="t"/>
          <a:lstStyle/>
          <a:p>
            <a:pPr marL="0" indent="0" algn="l">
              <a:lnSpc>
                <a:spcPct val="110000"/>
              </a:lnSpc>
              <a:buNone/>
            </a:pPr>
            <a:r>
              <a:rPr lang="en-GB" sz="950" b="1" noProof="0" dirty="0">
                <a:solidFill>
                  <a:srgbClr val="071B30"/>
                </a:solidFill>
                <a:latin typeface="Roboto"/>
              </a:rPr>
              <a:t>Resources catalogue</a:t>
            </a:r>
          </a:p>
        </p:txBody>
      </p:sp>
      <p:sp>
        <p:nvSpPr>
          <p:cNvPr id="331" name="TextBox 331"/>
          <p:cNvSpPr txBox="1"/>
          <p:nvPr/>
        </p:nvSpPr>
        <p:spPr>
          <a:xfrm>
            <a:off x="2697480" y="3767328"/>
            <a:ext cx="1828800" cy="512064"/>
          </a:xfrm>
          <a:prstGeom prst="rect">
            <a:avLst/>
          </a:prstGeom>
          <a:noFill/>
        </p:spPr>
        <p:txBody>
          <a:bodyPr wrap="square" lIns="0" tIns="0" rIns="0" bIns="0" anchor="t"/>
          <a:lstStyle/>
          <a:p>
            <a:pPr marL="0" indent="0" algn="l">
              <a:lnSpc>
                <a:spcPct val="110000"/>
              </a:lnSpc>
              <a:buNone/>
            </a:pPr>
            <a:r>
              <a:rPr lang="en-GB" sz="950" noProof="0" dirty="0">
                <a:solidFill>
                  <a:srgbClr val="071B30"/>
                </a:solidFill>
                <a:latin typeface="Roboto"/>
              </a:rPr>
              <a:t>DCAT-AP</a:t>
            </a:r>
          </a:p>
        </p:txBody>
      </p:sp>
      <p:sp>
        <p:nvSpPr>
          <p:cNvPr id="332" name="TextBox 332"/>
          <p:cNvSpPr txBox="1"/>
          <p:nvPr/>
        </p:nvSpPr>
        <p:spPr>
          <a:xfrm>
            <a:off x="4663440" y="3767328"/>
            <a:ext cx="228600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Resource indexing (automated)</a:t>
            </a:r>
          </a:p>
        </p:txBody>
      </p:sp>
      <p:sp>
        <p:nvSpPr>
          <p:cNvPr id="333" name="TextBox 333"/>
          <p:cNvSpPr txBox="1"/>
          <p:nvPr/>
        </p:nvSpPr>
        <p:spPr>
          <a:xfrm>
            <a:off x="7086600" y="3767328"/>
            <a:ext cx="4434840" cy="512064"/>
          </a:xfrm>
          <a:prstGeom prst="rect">
            <a:avLst/>
          </a:prstGeom>
          <a:noFill/>
        </p:spPr>
        <p:txBody>
          <a:bodyPr wrap="square" lIns="0" tIns="0" rIns="0" bIns="0" anchor="t"/>
          <a:lstStyle/>
          <a:p>
            <a:pPr marL="0" indent="0" algn="l">
              <a:lnSpc>
                <a:spcPct val="100000"/>
              </a:lnSpc>
              <a:buNone/>
            </a:pPr>
            <a:r>
              <a:rPr lang="en-GB" sz="950" noProof="0" dirty="0">
                <a:solidFill>
                  <a:srgbClr val="3F4A57"/>
                </a:solidFill>
                <a:latin typeface="Roboto"/>
              </a:rPr>
              <a:t>Resources described using the mandatory properties of the profile, with a catalogue indexing the entirety of what has been declared.</a:t>
            </a:r>
          </a:p>
        </p:txBody>
      </p:sp>
      <p:sp>
        <p:nvSpPr>
          <p:cNvPr id="334" name="Shape 334"/>
          <p:cNvSpPr/>
          <p:nvPr/>
        </p:nvSpPr>
        <p:spPr>
          <a:xfrm>
            <a:off x="640080" y="4315968"/>
            <a:ext cx="10881360" cy="9144"/>
          </a:xfrm>
          <a:prstGeom prst="rect">
            <a:avLst/>
          </a:prstGeom>
          <a:solidFill>
            <a:srgbClr val="E4E8EB"/>
          </a:solidFill>
          <a:ln>
            <a:noFill/>
          </a:ln>
          <a:effectLst/>
        </p:spPr>
        <p:txBody>
          <a:bodyPr rtlCol="0" anchor="ctr"/>
          <a:lstStyle/>
          <a:p>
            <a:pPr algn="ctr"/>
            <a:endParaRPr lang="en-GB" noProof="0" dirty="0"/>
          </a:p>
        </p:txBody>
      </p:sp>
      <p:sp>
        <p:nvSpPr>
          <p:cNvPr id="335" name="TextBox 335"/>
          <p:cNvSpPr txBox="1"/>
          <p:nvPr/>
        </p:nvSpPr>
        <p:spPr>
          <a:xfrm>
            <a:off x="640080" y="4407408"/>
            <a:ext cx="1920240" cy="512064"/>
          </a:xfrm>
          <a:prstGeom prst="rect">
            <a:avLst/>
          </a:prstGeom>
          <a:noFill/>
        </p:spPr>
        <p:txBody>
          <a:bodyPr wrap="square" lIns="0" tIns="0" rIns="0" bIns="0" anchor="t"/>
          <a:lstStyle/>
          <a:p>
            <a:pPr marL="0" indent="0" algn="l">
              <a:lnSpc>
                <a:spcPct val="110000"/>
              </a:lnSpc>
              <a:buNone/>
            </a:pPr>
            <a:r>
              <a:rPr lang="en-GB" sz="950" b="1" noProof="0" dirty="0">
                <a:solidFill>
                  <a:srgbClr val="071B30"/>
                </a:solidFill>
                <a:latin typeface="Roboto"/>
              </a:rPr>
              <a:t>Usage policy</a:t>
            </a:r>
          </a:p>
        </p:txBody>
      </p:sp>
      <p:sp>
        <p:nvSpPr>
          <p:cNvPr id="336" name="TextBox 336"/>
          <p:cNvSpPr txBox="1"/>
          <p:nvPr/>
        </p:nvSpPr>
        <p:spPr>
          <a:xfrm>
            <a:off x="2697480" y="4407408"/>
            <a:ext cx="1828800" cy="512064"/>
          </a:xfrm>
          <a:prstGeom prst="rect">
            <a:avLst/>
          </a:prstGeom>
          <a:noFill/>
        </p:spPr>
        <p:txBody>
          <a:bodyPr wrap="square" lIns="0" tIns="0" rIns="0" bIns="0" anchor="t"/>
          <a:lstStyle/>
          <a:p>
            <a:pPr marL="0" indent="0" algn="l">
              <a:lnSpc>
                <a:spcPct val="110000"/>
              </a:lnSpc>
              <a:buNone/>
            </a:pPr>
            <a:r>
              <a:rPr lang="en-GB" sz="950" noProof="0" dirty="0">
                <a:solidFill>
                  <a:srgbClr val="071B30"/>
                </a:solidFill>
                <a:latin typeface="Roboto"/>
              </a:rPr>
              <a:t>ODRL 2.2</a:t>
            </a:r>
          </a:p>
        </p:txBody>
      </p:sp>
      <p:sp>
        <p:nvSpPr>
          <p:cNvPr id="337" name="TextBox 337"/>
          <p:cNvSpPr txBox="1"/>
          <p:nvPr/>
        </p:nvSpPr>
        <p:spPr>
          <a:xfrm>
            <a:off x="4663440" y="4407408"/>
            <a:ext cx="228600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Policy validation (manual)</a:t>
            </a:r>
          </a:p>
        </p:txBody>
      </p:sp>
      <p:sp>
        <p:nvSpPr>
          <p:cNvPr id="338" name="TextBox 338"/>
          <p:cNvSpPr txBox="1"/>
          <p:nvPr/>
        </p:nvSpPr>
        <p:spPr>
          <a:xfrm>
            <a:off x="7086600" y="4407408"/>
            <a:ext cx="443484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Permissions, prohibitions and duties are consistent with the agreed terms.</a:t>
            </a:r>
          </a:p>
        </p:txBody>
      </p:sp>
      <p:sp>
        <p:nvSpPr>
          <p:cNvPr id="339" name="Shape 339"/>
          <p:cNvSpPr/>
          <p:nvPr/>
        </p:nvSpPr>
        <p:spPr>
          <a:xfrm>
            <a:off x="640080" y="4956048"/>
            <a:ext cx="10881360" cy="9144"/>
          </a:xfrm>
          <a:prstGeom prst="rect">
            <a:avLst/>
          </a:prstGeom>
          <a:solidFill>
            <a:srgbClr val="E4E8EB"/>
          </a:solidFill>
          <a:ln>
            <a:noFill/>
          </a:ln>
          <a:effectLst/>
        </p:spPr>
        <p:txBody>
          <a:bodyPr rtlCol="0" anchor="ctr"/>
          <a:lstStyle/>
          <a:p>
            <a:pPr algn="ctr"/>
            <a:endParaRPr lang="en-GB" noProof="0" dirty="0"/>
          </a:p>
        </p:txBody>
      </p:sp>
      <p:sp>
        <p:nvSpPr>
          <p:cNvPr id="340" name="TextBox 340"/>
          <p:cNvSpPr txBox="1"/>
          <p:nvPr/>
        </p:nvSpPr>
        <p:spPr>
          <a:xfrm>
            <a:off x="640080" y="5047488"/>
            <a:ext cx="1920240" cy="512064"/>
          </a:xfrm>
          <a:prstGeom prst="rect">
            <a:avLst/>
          </a:prstGeom>
          <a:noFill/>
        </p:spPr>
        <p:txBody>
          <a:bodyPr wrap="square" lIns="0" tIns="0" rIns="0" bIns="0" anchor="t"/>
          <a:lstStyle/>
          <a:p>
            <a:pPr marL="0" indent="0" algn="l">
              <a:lnSpc>
                <a:spcPct val="110000"/>
              </a:lnSpc>
              <a:buNone/>
            </a:pPr>
            <a:r>
              <a:rPr lang="en-GB" sz="950" b="1" noProof="0" dirty="0">
                <a:solidFill>
                  <a:srgbClr val="071B30"/>
                </a:solidFill>
                <a:latin typeface="Roboto"/>
              </a:rPr>
              <a:t>Common models</a:t>
            </a:r>
          </a:p>
        </p:txBody>
      </p:sp>
      <p:sp>
        <p:nvSpPr>
          <p:cNvPr id="341" name="TextBox 341"/>
          <p:cNvSpPr txBox="1"/>
          <p:nvPr/>
        </p:nvSpPr>
        <p:spPr>
          <a:xfrm>
            <a:off x="2697480" y="5047488"/>
            <a:ext cx="1828800" cy="512064"/>
          </a:xfrm>
          <a:prstGeom prst="rect">
            <a:avLst/>
          </a:prstGeom>
          <a:noFill/>
        </p:spPr>
        <p:txBody>
          <a:bodyPr wrap="square" lIns="0" tIns="0" rIns="0" bIns="0" anchor="t"/>
          <a:lstStyle/>
          <a:p>
            <a:pPr marL="0" indent="0" algn="l">
              <a:lnSpc>
                <a:spcPct val="110000"/>
              </a:lnSpc>
              <a:buNone/>
            </a:pPr>
            <a:r>
              <a:rPr lang="en-GB" sz="950" noProof="0" dirty="0">
                <a:solidFill>
                  <a:srgbClr val="071B30"/>
                </a:solidFill>
                <a:latin typeface="Roboto"/>
              </a:rPr>
              <a:t>RDF 1.1</a:t>
            </a:r>
          </a:p>
        </p:txBody>
      </p:sp>
      <p:sp>
        <p:nvSpPr>
          <p:cNvPr id="342" name="TextBox 342"/>
          <p:cNvSpPr txBox="1"/>
          <p:nvPr/>
        </p:nvSpPr>
        <p:spPr>
          <a:xfrm>
            <a:off x="4663440" y="5047488"/>
            <a:ext cx="228600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Model validation (automated)</a:t>
            </a:r>
          </a:p>
        </p:txBody>
      </p:sp>
      <p:sp>
        <p:nvSpPr>
          <p:cNvPr id="343" name="TextBox 343"/>
          <p:cNvSpPr txBox="1"/>
          <p:nvPr/>
        </p:nvSpPr>
        <p:spPr>
          <a:xfrm>
            <a:off x="7086600" y="5047488"/>
            <a:ext cx="4434840" cy="512064"/>
          </a:xfrm>
          <a:prstGeom prst="rect">
            <a:avLst/>
          </a:prstGeom>
          <a:noFill/>
        </p:spPr>
        <p:txBody>
          <a:bodyPr wrap="square" lIns="0" tIns="0" rIns="0" bIns="0" anchor="t"/>
          <a:lstStyle/>
          <a:p>
            <a:pPr marL="0" indent="0" algn="l">
              <a:lnSpc>
                <a:spcPct val="110000"/>
              </a:lnSpc>
              <a:buNone/>
            </a:pPr>
            <a:r>
              <a:rPr lang="en-GB" sz="950" noProof="0" dirty="0">
                <a:solidFill>
                  <a:srgbClr val="3F4A57"/>
                </a:solidFill>
                <a:latin typeface="Roboto"/>
              </a:rPr>
              <a:t>Valid graphs, resolvable vocabularies, with no orphaned terms or broken references.</a:t>
            </a:r>
          </a:p>
        </p:txBody>
      </p:sp>
      <p:sp>
        <p:nvSpPr>
          <p:cNvPr id="344" name="TextBox 344"/>
          <p:cNvSpPr txBox="1"/>
          <p:nvPr/>
        </p:nvSpPr>
        <p:spPr>
          <a:xfrm>
            <a:off x="640080" y="5577840"/>
            <a:ext cx="10881360" cy="237744"/>
          </a:xfrm>
          <a:prstGeom prst="rect">
            <a:avLst/>
          </a:prstGeom>
          <a:noFill/>
        </p:spPr>
        <p:txBody>
          <a:bodyPr wrap="square" lIns="0" tIns="0" rIns="0" bIns="0" anchor="t"/>
          <a:lstStyle/>
          <a:p>
            <a:pPr marL="0" indent="0" algn="l">
              <a:buNone/>
            </a:pPr>
            <a:r>
              <a:rPr lang="en-GB" sz="1000" noProof="0" dirty="0">
                <a:solidFill>
                  <a:srgbClr val="3F4A57"/>
                </a:solidFill>
                <a:latin typeface="Roboto"/>
              </a:rPr>
              <a:t>The map contains 57 aspect-to-standard relationships. Two out of every three are verified automatically.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áfico 8">
            <a:extLst>
              <a:ext uri="{FF2B5EF4-FFF2-40B4-BE49-F238E27FC236}">
                <a16:creationId xmlns:a16="http://schemas.microsoft.com/office/drawing/2014/main" id="{B16441B0-013B-2E1C-B9B7-3ECC2603712B}"/>
              </a:ext>
            </a:extLst>
          </p:cNvPr>
          <p:cNvPicPr>
            <a:picLocks noChangeAspect="1"/>
          </p:cNvPicPr>
          <p:nvPr/>
        </p:nvPicPr>
        <p:blipFill>
          <a:blip r:embed="rId3"/>
          <a:stretch>
            <a:fillRect/>
          </a:stretch>
        </p:blipFill>
        <p:spPr>
          <a:xfrm>
            <a:off x="586952" y="164627"/>
            <a:ext cx="2414497" cy="736091"/>
          </a:xfrm>
          <a:prstGeom prst="rect">
            <a:avLst/>
          </a:prstGeom>
        </p:spPr>
      </p:pic>
      <p:sp>
        <p:nvSpPr>
          <p:cNvPr id="234" name="TextBox 234"/>
          <p:cNvSpPr txBox="1"/>
          <p:nvPr/>
        </p:nvSpPr>
        <p:spPr>
          <a:xfrm>
            <a:off x="640080" y="6428232"/>
            <a:ext cx="4572000" cy="274320"/>
          </a:xfrm>
          <a:prstGeom prst="rect">
            <a:avLst/>
          </a:prstGeom>
          <a:noFill/>
        </p:spPr>
        <p:txBody>
          <a:bodyPr wrap="square" lIns="0" tIns="0" rIns="0" bIns="0" anchor="ctr"/>
          <a:lstStyle/>
          <a:p>
            <a:pPr marL="0" indent="0" algn="l">
              <a:buNone/>
            </a:pPr>
            <a:r>
              <a:rPr lang="en-GB" sz="1000" noProof="0" dirty="0">
                <a:solidFill>
                  <a:srgbClr val="9AA3AD"/>
                </a:solidFill>
                <a:latin typeface="Roboto"/>
              </a:rPr>
              <a:t>DS Compliance Framework</a:t>
            </a:r>
          </a:p>
        </p:txBody>
      </p:sp>
      <p:sp>
        <p:nvSpPr>
          <p:cNvPr id="235" name="TextBox 235"/>
          <p:cNvSpPr txBox="1"/>
          <p:nvPr/>
        </p:nvSpPr>
        <p:spPr>
          <a:xfrm>
            <a:off x="640080" y="1170432"/>
            <a:ext cx="10881360" cy="292608"/>
          </a:xfrm>
          <a:prstGeom prst="rect">
            <a:avLst/>
          </a:prstGeom>
          <a:noFill/>
        </p:spPr>
        <p:txBody>
          <a:bodyPr wrap="square" lIns="0" tIns="0" rIns="0" bIns="0" anchor="t"/>
          <a:lstStyle/>
          <a:p>
            <a:pPr marL="0" indent="0" algn="l">
              <a:buNone/>
            </a:pPr>
            <a:r>
              <a:rPr lang="en-GB" sz="1150" b="1" noProof="0" dirty="0">
                <a:solidFill>
                  <a:srgbClr val="4785C3"/>
                </a:solidFill>
                <a:latin typeface="Roboto"/>
              </a:rPr>
              <a:t>IMPLEMENTATION</a:t>
            </a:r>
          </a:p>
        </p:txBody>
      </p:sp>
      <p:sp>
        <p:nvSpPr>
          <p:cNvPr id="236" name="TextBox 236"/>
          <p:cNvSpPr txBox="1"/>
          <p:nvPr/>
        </p:nvSpPr>
        <p:spPr>
          <a:xfrm>
            <a:off x="640080" y="1481328"/>
            <a:ext cx="10881360" cy="640080"/>
          </a:xfrm>
          <a:prstGeom prst="rect">
            <a:avLst/>
          </a:prstGeom>
          <a:noFill/>
        </p:spPr>
        <p:txBody>
          <a:bodyPr wrap="square" lIns="0" tIns="0" rIns="0" bIns="0" anchor="t"/>
          <a:lstStyle/>
          <a:p>
            <a:pPr marL="0" indent="0" algn="l">
              <a:buNone/>
            </a:pPr>
            <a:r>
              <a:rPr lang="en-GB" sz="2800" b="1" noProof="0" dirty="0">
                <a:solidFill>
                  <a:srgbClr val="071B30"/>
                </a:solidFill>
                <a:latin typeface="Roboto"/>
              </a:rPr>
              <a:t>Reference frameworks </a:t>
            </a:r>
          </a:p>
        </p:txBody>
      </p:sp>
      <p:sp>
        <p:nvSpPr>
          <p:cNvPr id="237" name="TextBox 237"/>
          <p:cNvSpPr txBox="1"/>
          <p:nvPr/>
        </p:nvSpPr>
        <p:spPr>
          <a:xfrm>
            <a:off x="640080" y="2212848"/>
            <a:ext cx="10881360" cy="274320"/>
          </a:xfrm>
          <a:prstGeom prst="rect">
            <a:avLst/>
          </a:prstGeom>
          <a:noFill/>
        </p:spPr>
        <p:txBody>
          <a:bodyPr wrap="square" lIns="0" tIns="0" rIns="0" bIns="0" anchor="t"/>
          <a:lstStyle/>
          <a:p>
            <a:pPr marL="0" indent="0" algn="l">
              <a:lnSpc>
                <a:spcPct val="125000"/>
              </a:lnSpc>
              <a:buNone/>
            </a:pPr>
            <a:r>
              <a:rPr lang="en-GB" sz="1300" noProof="0" dirty="0">
                <a:solidFill>
                  <a:srgbClr val="3F4A57"/>
                </a:solidFill>
                <a:latin typeface="Roboto"/>
              </a:rPr>
              <a:t>The technology stacks currently used to implement the technical building blocks of European data spaces. </a:t>
            </a:r>
          </a:p>
        </p:txBody>
      </p:sp>
      <p:sp>
        <p:nvSpPr>
          <p:cNvPr id="238" name="Shape 238"/>
          <p:cNvSpPr/>
          <p:nvPr/>
        </p:nvSpPr>
        <p:spPr>
          <a:xfrm>
            <a:off x="640080" y="2761488"/>
            <a:ext cx="3511296" cy="1965960"/>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239" name="Shape 239"/>
          <p:cNvSpPr/>
          <p:nvPr/>
        </p:nvSpPr>
        <p:spPr>
          <a:xfrm>
            <a:off x="877824" y="2999232"/>
            <a:ext cx="292608" cy="54864"/>
          </a:xfrm>
          <a:prstGeom prst="rect">
            <a:avLst/>
          </a:prstGeom>
          <a:solidFill>
            <a:srgbClr val="4785C3"/>
          </a:solidFill>
          <a:ln>
            <a:noFill/>
          </a:ln>
          <a:effectLst/>
        </p:spPr>
        <p:txBody>
          <a:bodyPr rtlCol="0" anchor="ctr"/>
          <a:lstStyle/>
          <a:p>
            <a:pPr algn="ctr"/>
            <a:endParaRPr lang="en-GB" noProof="0" dirty="0"/>
          </a:p>
        </p:txBody>
      </p:sp>
      <p:sp>
        <p:nvSpPr>
          <p:cNvPr id="240" name="TextBox 240"/>
          <p:cNvSpPr txBox="1"/>
          <p:nvPr/>
        </p:nvSpPr>
        <p:spPr>
          <a:xfrm>
            <a:off x="877824" y="3182112"/>
            <a:ext cx="3035808" cy="310896"/>
          </a:xfrm>
          <a:prstGeom prst="rect">
            <a:avLst/>
          </a:prstGeom>
          <a:noFill/>
        </p:spPr>
        <p:txBody>
          <a:bodyPr wrap="square" lIns="0" tIns="0" rIns="0" bIns="0" anchor="t"/>
          <a:lstStyle/>
          <a:p>
            <a:pPr marL="0" indent="0" algn="l">
              <a:buNone/>
            </a:pPr>
            <a:r>
              <a:rPr lang="en-GB" sz="1500" b="1" noProof="0" dirty="0">
                <a:solidFill>
                  <a:srgbClr val="071B30"/>
                </a:solidFill>
                <a:latin typeface="Roboto"/>
              </a:rPr>
              <a:t>FIWARE</a:t>
            </a:r>
          </a:p>
        </p:txBody>
      </p:sp>
      <p:sp>
        <p:nvSpPr>
          <p:cNvPr id="241" name="TextBox 241"/>
          <p:cNvSpPr txBox="1"/>
          <p:nvPr/>
        </p:nvSpPr>
        <p:spPr>
          <a:xfrm>
            <a:off x="877824" y="3547872"/>
            <a:ext cx="3035808" cy="274320"/>
          </a:xfrm>
          <a:prstGeom prst="rect">
            <a:avLst/>
          </a:prstGeom>
          <a:noFill/>
        </p:spPr>
        <p:txBody>
          <a:bodyPr wrap="square" lIns="0" tIns="0" rIns="0" bIns="0" anchor="t"/>
          <a:lstStyle/>
          <a:p>
            <a:pPr marL="0" indent="0" algn="l">
              <a:buNone/>
            </a:pPr>
            <a:r>
              <a:rPr lang="en-GB" sz="1050" b="1" noProof="0" dirty="0">
                <a:solidFill>
                  <a:srgbClr val="4785C3"/>
                </a:solidFill>
                <a:latin typeface="Roboto"/>
              </a:rPr>
              <a:t>Data Space Connector</a:t>
            </a:r>
          </a:p>
        </p:txBody>
      </p:sp>
      <p:sp>
        <p:nvSpPr>
          <p:cNvPr id="242" name="TextBox 242"/>
          <p:cNvSpPr txBox="1"/>
          <p:nvPr/>
        </p:nvSpPr>
        <p:spPr>
          <a:xfrm>
            <a:off x="877824" y="3895344"/>
            <a:ext cx="3035808" cy="777240"/>
          </a:xfrm>
          <a:prstGeom prst="rect">
            <a:avLst/>
          </a:prstGeom>
          <a:noFill/>
        </p:spPr>
        <p:txBody>
          <a:bodyPr wrap="square" lIns="0" tIns="0" rIns="0" bIns="0" anchor="t"/>
          <a:lstStyle/>
          <a:p>
            <a:pPr marL="0" indent="0" algn="l">
              <a:lnSpc>
                <a:spcPct val="118000"/>
              </a:lnSpc>
              <a:buNone/>
            </a:pPr>
            <a:r>
              <a:rPr lang="en-GB" sz="1000" noProof="0" dirty="0">
                <a:solidFill>
                  <a:srgbClr val="3F4A57"/>
                </a:solidFill>
                <a:latin typeface="Roboto"/>
              </a:rPr>
              <a:t>An integrated suite of components aligned with DSBA recommendations. </a:t>
            </a:r>
          </a:p>
        </p:txBody>
      </p:sp>
      <p:sp>
        <p:nvSpPr>
          <p:cNvPr id="243" name="Shape 243"/>
          <p:cNvSpPr/>
          <p:nvPr/>
        </p:nvSpPr>
        <p:spPr>
          <a:xfrm>
            <a:off x="4325112" y="2761488"/>
            <a:ext cx="3511296" cy="1965960"/>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244" name="Shape 244"/>
          <p:cNvSpPr/>
          <p:nvPr/>
        </p:nvSpPr>
        <p:spPr>
          <a:xfrm>
            <a:off x="4562856" y="2999232"/>
            <a:ext cx="292608" cy="54864"/>
          </a:xfrm>
          <a:prstGeom prst="rect">
            <a:avLst/>
          </a:prstGeom>
          <a:solidFill>
            <a:srgbClr val="4785C3"/>
          </a:solidFill>
          <a:ln>
            <a:noFill/>
          </a:ln>
          <a:effectLst/>
        </p:spPr>
        <p:txBody>
          <a:bodyPr rtlCol="0" anchor="ctr"/>
          <a:lstStyle/>
          <a:p>
            <a:pPr algn="ctr"/>
            <a:endParaRPr lang="en-GB" noProof="0" dirty="0"/>
          </a:p>
        </p:txBody>
      </p:sp>
      <p:sp>
        <p:nvSpPr>
          <p:cNvPr id="245" name="TextBox 245"/>
          <p:cNvSpPr txBox="1"/>
          <p:nvPr/>
        </p:nvSpPr>
        <p:spPr>
          <a:xfrm>
            <a:off x="4562856" y="3182112"/>
            <a:ext cx="3035808" cy="310896"/>
          </a:xfrm>
          <a:prstGeom prst="rect">
            <a:avLst/>
          </a:prstGeom>
          <a:noFill/>
        </p:spPr>
        <p:txBody>
          <a:bodyPr wrap="square" lIns="0" tIns="0" rIns="0" bIns="0" anchor="t"/>
          <a:lstStyle/>
          <a:p>
            <a:pPr marL="0" indent="0" algn="l">
              <a:buNone/>
            </a:pPr>
            <a:r>
              <a:rPr lang="en-GB" sz="1500" b="1" noProof="0" dirty="0">
                <a:solidFill>
                  <a:srgbClr val="071B30"/>
                </a:solidFill>
                <a:latin typeface="Roboto"/>
              </a:rPr>
              <a:t>EDC</a:t>
            </a:r>
          </a:p>
        </p:txBody>
      </p:sp>
      <p:sp>
        <p:nvSpPr>
          <p:cNvPr id="246" name="TextBox 246"/>
          <p:cNvSpPr txBox="1"/>
          <p:nvPr/>
        </p:nvSpPr>
        <p:spPr>
          <a:xfrm>
            <a:off x="4562856" y="3547872"/>
            <a:ext cx="3035808" cy="274320"/>
          </a:xfrm>
          <a:prstGeom prst="rect">
            <a:avLst/>
          </a:prstGeom>
          <a:noFill/>
        </p:spPr>
        <p:txBody>
          <a:bodyPr wrap="square" lIns="0" tIns="0" rIns="0" bIns="0" anchor="t"/>
          <a:lstStyle/>
          <a:p>
            <a:pPr marL="0" indent="0" algn="l">
              <a:buNone/>
            </a:pPr>
            <a:r>
              <a:rPr lang="en-GB" sz="1050" b="1" noProof="0" dirty="0">
                <a:solidFill>
                  <a:srgbClr val="4785C3"/>
                </a:solidFill>
                <a:latin typeface="Roboto"/>
              </a:rPr>
              <a:t>Eclipse Dataspace Components</a:t>
            </a:r>
          </a:p>
        </p:txBody>
      </p:sp>
      <p:sp>
        <p:nvSpPr>
          <p:cNvPr id="247" name="TextBox 247"/>
          <p:cNvSpPr txBox="1"/>
          <p:nvPr/>
        </p:nvSpPr>
        <p:spPr>
          <a:xfrm>
            <a:off x="4562856" y="3895344"/>
            <a:ext cx="3035808" cy="777240"/>
          </a:xfrm>
          <a:prstGeom prst="rect">
            <a:avLst/>
          </a:prstGeom>
          <a:noFill/>
        </p:spPr>
        <p:txBody>
          <a:bodyPr wrap="square" lIns="0" tIns="0" rIns="0" bIns="0" anchor="t"/>
          <a:lstStyle/>
          <a:p>
            <a:pPr marL="0" indent="0" algn="l">
              <a:lnSpc>
                <a:spcPct val="118000"/>
              </a:lnSpc>
              <a:buNone/>
            </a:pPr>
            <a:r>
              <a:rPr lang="en-GB" sz="1000" noProof="0" dirty="0">
                <a:solidFill>
                  <a:srgbClr val="3F4A57"/>
                </a:solidFill>
                <a:latin typeface="Roboto"/>
              </a:rPr>
              <a:t>A component framework built around the Dataspace Protocol. </a:t>
            </a:r>
          </a:p>
        </p:txBody>
      </p:sp>
      <p:sp>
        <p:nvSpPr>
          <p:cNvPr id="248" name="Shape 248"/>
          <p:cNvSpPr/>
          <p:nvPr/>
        </p:nvSpPr>
        <p:spPr>
          <a:xfrm>
            <a:off x="8010144" y="2761488"/>
            <a:ext cx="3511296" cy="1965960"/>
          </a:xfrm>
          <a:prstGeom prst="roundRect">
            <a:avLst>
              <a:gd name="adj" fmla="val 7000"/>
            </a:avLst>
          </a:prstGeom>
          <a:solidFill>
            <a:srgbClr val="F7F9FA"/>
          </a:solidFill>
          <a:ln w="9525">
            <a:solidFill>
              <a:srgbClr val="E4E8EB"/>
            </a:solidFill>
          </a:ln>
          <a:effectLst/>
        </p:spPr>
        <p:txBody>
          <a:bodyPr rtlCol="0" anchor="ctr"/>
          <a:lstStyle/>
          <a:p>
            <a:pPr algn="ctr"/>
            <a:endParaRPr lang="en-GB" noProof="0" dirty="0"/>
          </a:p>
        </p:txBody>
      </p:sp>
      <p:sp>
        <p:nvSpPr>
          <p:cNvPr id="249" name="Shape 249"/>
          <p:cNvSpPr/>
          <p:nvPr/>
        </p:nvSpPr>
        <p:spPr>
          <a:xfrm>
            <a:off x="8247888" y="2999232"/>
            <a:ext cx="292608" cy="54864"/>
          </a:xfrm>
          <a:prstGeom prst="rect">
            <a:avLst/>
          </a:prstGeom>
          <a:solidFill>
            <a:srgbClr val="4785C3"/>
          </a:solidFill>
          <a:ln>
            <a:noFill/>
          </a:ln>
          <a:effectLst/>
        </p:spPr>
        <p:txBody>
          <a:bodyPr rtlCol="0" anchor="ctr"/>
          <a:lstStyle/>
          <a:p>
            <a:pPr algn="ctr"/>
            <a:endParaRPr lang="en-GB" noProof="0" dirty="0"/>
          </a:p>
        </p:txBody>
      </p:sp>
      <p:sp>
        <p:nvSpPr>
          <p:cNvPr id="250" name="TextBox 250"/>
          <p:cNvSpPr txBox="1"/>
          <p:nvPr/>
        </p:nvSpPr>
        <p:spPr>
          <a:xfrm>
            <a:off x="8247888" y="3182112"/>
            <a:ext cx="3035808" cy="310896"/>
          </a:xfrm>
          <a:prstGeom prst="rect">
            <a:avLst/>
          </a:prstGeom>
          <a:noFill/>
        </p:spPr>
        <p:txBody>
          <a:bodyPr wrap="square" lIns="0" tIns="0" rIns="0" bIns="0" anchor="t"/>
          <a:lstStyle/>
          <a:p>
            <a:pPr marL="0" indent="0" algn="l">
              <a:buNone/>
            </a:pPr>
            <a:r>
              <a:rPr lang="en-GB" sz="1500" b="1" noProof="0" dirty="0">
                <a:solidFill>
                  <a:srgbClr val="071B30"/>
                </a:solidFill>
                <a:latin typeface="Roboto"/>
              </a:rPr>
              <a:t>Simpl</a:t>
            </a:r>
          </a:p>
        </p:txBody>
      </p:sp>
      <p:sp>
        <p:nvSpPr>
          <p:cNvPr id="251" name="TextBox 251"/>
          <p:cNvSpPr txBox="1"/>
          <p:nvPr/>
        </p:nvSpPr>
        <p:spPr>
          <a:xfrm>
            <a:off x="8247888" y="3547872"/>
            <a:ext cx="3035808" cy="274320"/>
          </a:xfrm>
          <a:prstGeom prst="rect">
            <a:avLst/>
          </a:prstGeom>
          <a:noFill/>
        </p:spPr>
        <p:txBody>
          <a:bodyPr wrap="square" lIns="0" tIns="0" rIns="0" bIns="0" anchor="t"/>
          <a:lstStyle/>
          <a:p>
            <a:pPr marL="0" indent="0" algn="l">
              <a:buNone/>
            </a:pPr>
            <a:r>
              <a:rPr lang="en-GB" sz="1050" b="1" noProof="0" dirty="0">
                <a:solidFill>
                  <a:srgbClr val="4785C3"/>
                </a:solidFill>
                <a:latin typeface="Roboto"/>
              </a:rPr>
              <a:t>Simpl-Open</a:t>
            </a:r>
          </a:p>
        </p:txBody>
      </p:sp>
      <p:sp>
        <p:nvSpPr>
          <p:cNvPr id="252" name="TextBox 252"/>
          <p:cNvSpPr txBox="1"/>
          <p:nvPr/>
        </p:nvSpPr>
        <p:spPr>
          <a:xfrm>
            <a:off x="8247888" y="3895344"/>
            <a:ext cx="3035808" cy="777240"/>
          </a:xfrm>
          <a:prstGeom prst="rect">
            <a:avLst/>
          </a:prstGeom>
          <a:noFill/>
        </p:spPr>
        <p:txBody>
          <a:bodyPr wrap="square" lIns="0" tIns="0" rIns="0" bIns="0" anchor="t"/>
          <a:lstStyle/>
          <a:p>
            <a:pPr marL="0" indent="0" algn="l">
              <a:lnSpc>
                <a:spcPct val="118000"/>
              </a:lnSpc>
              <a:buNone/>
            </a:pPr>
            <a:r>
              <a:rPr lang="en-GB" sz="1000" noProof="0" dirty="0">
                <a:solidFill>
                  <a:srgbClr val="3F4A57"/>
                </a:solidFill>
                <a:latin typeface="Roboto"/>
              </a:rPr>
              <a:t>European Commission middleware for deploying and operating data spaces. </a:t>
            </a:r>
          </a:p>
        </p:txBody>
      </p:sp>
      <p:sp>
        <p:nvSpPr>
          <p:cNvPr id="253" name="Shape 253"/>
          <p:cNvSpPr/>
          <p:nvPr/>
        </p:nvSpPr>
        <p:spPr>
          <a:xfrm>
            <a:off x="640080" y="4956048"/>
            <a:ext cx="10881360" cy="10058"/>
          </a:xfrm>
          <a:prstGeom prst="rect">
            <a:avLst/>
          </a:prstGeom>
          <a:solidFill>
            <a:srgbClr val="E4E8EB"/>
          </a:solidFill>
          <a:ln>
            <a:noFill/>
          </a:ln>
          <a:effectLst/>
        </p:spPr>
        <p:txBody>
          <a:bodyPr rtlCol="0" anchor="ctr"/>
          <a:lstStyle/>
          <a:p>
            <a:pPr algn="ctr"/>
            <a:endParaRPr lang="en-GB" noProof="0" dirty="0"/>
          </a:p>
        </p:txBody>
      </p:sp>
      <p:sp>
        <p:nvSpPr>
          <p:cNvPr id="346" name="TextBox 346"/>
          <p:cNvSpPr txBox="1"/>
          <p:nvPr/>
        </p:nvSpPr>
        <p:spPr>
          <a:xfrm>
            <a:off x="640080" y="5120640"/>
            <a:ext cx="10881360" cy="603504"/>
          </a:xfrm>
          <a:prstGeom prst="rect">
            <a:avLst/>
          </a:prstGeom>
          <a:noFill/>
        </p:spPr>
        <p:txBody>
          <a:bodyPr wrap="square" lIns="0" tIns="0" rIns="0" bIns="0" anchor="t"/>
          <a:lstStyle/>
          <a:p>
            <a:pPr marL="0" indent="0" algn="ctr">
              <a:lnSpc>
                <a:spcPct val="115000"/>
              </a:lnSpc>
              <a:buNone/>
            </a:pPr>
            <a:r>
              <a:rPr lang="en-GB" sz="1250" noProof="0" dirty="0">
                <a:solidFill>
                  <a:srgbClr val="3F4A57"/>
                </a:solidFill>
                <a:latin typeface="Roboto"/>
              </a:rPr>
              <a:t>The building-block analysis documents the coverage each framework provides across the control catalogue. The assessment is performed on the data space and its artefacts. The choice of technology is up to each data space.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71B30"/>
          </a:solidFill>
          <a:ln>
            <a:solidFill>
              <a:srgbClr val="26273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3" name="TextBox 2"/>
          <p:cNvSpPr txBox="1"/>
          <p:nvPr/>
        </p:nvSpPr>
        <p:spPr>
          <a:xfrm>
            <a:off x="822960" y="1828800"/>
            <a:ext cx="10515600" cy="184666"/>
          </a:xfrm>
          <a:prstGeom prst="rect">
            <a:avLst/>
          </a:prstGeom>
          <a:noFill/>
        </p:spPr>
        <p:txBody>
          <a:bodyPr wrap="square" lIns="0" tIns="0" rIns="0" bIns="0">
            <a:spAutoFit/>
          </a:bodyPr>
          <a:lstStyle/>
          <a:p>
            <a:pPr algn="l"/>
            <a:r>
              <a:rPr lang="en-GB" sz="1200" b="1" noProof="0" dirty="0">
                <a:solidFill>
                  <a:srgbClr val="4785C3"/>
                </a:solidFill>
                <a:latin typeface="Roboto"/>
              </a:rPr>
              <a:t>RESOURCE SERIES</a:t>
            </a:r>
          </a:p>
        </p:txBody>
      </p:sp>
      <p:sp>
        <p:nvSpPr>
          <p:cNvPr id="4" name="TextBox 3"/>
          <p:cNvSpPr txBox="1"/>
          <p:nvPr/>
        </p:nvSpPr>
        <p:spPr>
          <a:xfrm>
            <a:off x="822960" y="2240280"/>
            <a:ext cx="10515600" cy="492443"/>
          </a:xfrm>
          <a:prstGeom prst="rect">
            <a:avLst/>
          </a:prstGeom>
          <a:noFill/>
        </p:spPr>
        <p:txBody>
          <a:bodyPr wrap="square" lIns="0" tIns="0" rIns="0" bIns="0">
            <a:spAutoFit/>
          </a:bodyPr>
          <a:lstStyle/>
          <a:p>
            <a:pPr algn="l"/>
            <a:r>
              <a:rPr lang="en-GB" sz="3200" b="1" noProof="0" dirty="0">
                <a:solidFill>
                  <a:srgbClr val="FFFFFF"/>
                </a:solidFill>
                <a:latin typeface="Roboto"/>
              </a:rPr>
              <a:t>FIND OUT MORE</a:t>
            </a:r>
          </a:p>
        </p:txBody>
      </p:sp>
      <p:sp>
        <p:nvSpPr>
          <p:cNvPr id="5" name="TextBox 4"/>
          <p:cNvSpPr txBox="1"/>
          <p:nvPr/>
        </p:nvSpPr>
        <p:spPr>
          <a:xfrm>
            <a:off x="822960" y="3200400"/>
            <a:ext cx="9692640" cy="861774"/>
          </a:xfrm>
          <a:prstGeom prst="rect">
            <a:avLst/>
          </a:prstGeom>
          <a:noFill/>
        </p:spPr>
        <p:txBody>
          <a:bodyPr wrap="square" lIns="0" tIns="0" rIns="0" bIns="0">
            <a:spAutoFit/>
          </a:bodyPr>
          <a:lstStyle/>
          <a:p>
            <a:pPr algn="l"/>
            <a:r>
              <a:rPr lang="en-GB" sz="1400" b="0" noProof="0" dirty="0">
                <a:solidFill>
                  <a:srgbClr val="C9D6DF"/>
                </a:solidFill>
                <a:latin typeface="Roboto"/>
              </a:rPr>
              <a:t>This series includes descriptions of the domains and controls, interoperability specifications, reference standards, and guidance on accessing the assessment. </a:t>
            </a:r>
          </a:p>
          <a:p>
            <a:pPr algn="l"/>
            <a:endParaRPr lang="en-GB" sz="1400" b="0" noProof="0" dirty="0">
              <a:solidFill>
                <a:srgbClr val="C9D6DF"/>
              </a:solidFill>
              <a:latin typeface="Roboto"/>
            </a:endParaRPr>
          </a:p>
          <a:p>
            <a:pPr algn="l"/>
            <a:r>
              <a:rPr lang="en-GB" sz="1400" b="0" noProof="0" dirty="0">
                <a:solidFill>
                  <a:srgbClr val="C9D6DF"/>
                </a:solidFill>
                <a:latin typeface="Roboto"/>
              </a:rPr>
              <a:t>It is intended for data-space operators, participating organisations and assessment teams. </a:t>
            </a:r>
          </a:p>
        </p:txBody>
      </p:sp>
      <p:sp>
        <p:nvSpPr>
          <p:cNvPr id="6" name="Rounded Rectangle 5"/>
          <p:cNvSpPr/>
          <p:nvPr/>
        </p:nvSpPr>
        <p:spPr>
          <a:xfrm>
            <a:off x="822960" y="4910909"/>
            <a:ext cx="2377440" cy="575491"/>
          </a:xfrm>
          <a:prstGeom prst="roundRect">
            <a:avLst>
              <a:gd name="adj" fmla="val 50000"/>
            </a:avLst>
          </a:prstGeom>
          <a:solidFill>
            <a:srgbClr val="3B38EB"/>
          </a:solidFill>
          <a:ln>
            <a:solidFill>
              <a:srgbClr val="3B38EB"/>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endParaRPr lang="en-GB" sz="1300" b="1" noProof="0" dirty="0">
              <a:solidFill>
                <a:schemeClr val="bg1"/>
              </a:solidFill>
              <a:latin typeface="Roboto"/>
              <a:ea typeface="Roboto"/>
              <a:cs typeface="Roboto"/>
            </a:endParaRPr>
          </a:p>
        </p:txBody>
      </p:sp>
      <p:sp>
        <p:nvSpPr>
          <p:cNvPr id="7" name="TextBox 6"/>
          <p:cNvSpPr txBox="1"/>
          <p:nvPr/>
        </p:nvSpPr>
        <p:spPr>
          <a:xfrm>
            <a:off x="822960" y="6263640"/>
            <a:ext cx="10515600" cy="153888"/>
          </a:xfrm>
          <a:prstGeom prst="rect">
            <a:avLst/>
          </a:prstGeom>
          <a:noFill/>
        </p:spPr>
        <p:txBody>
          <a:bodyPr wrap="square" lIns="0" tIns="0" rIns="0" bIns="0">
            <a:spAutoFit/>
          </a:bodyPr>
          <a:lstStyle/>
          <a:p>
            <a:pPr algn="l"/>
            <a:r>
              <a:rPr lang="en-GB" sz="1000" b="0" noProof="0" dirty="0">
                <a:solidFill>
                  <a:srgbClr val="9AA3AD"/>
                </a:solidFill>
                <a:latin typeface="Roboto"/>
              </a:rPr>
              <a:t>DS Compliance Framework  ·  Resources  ·  2026</a:t>
            </a:r>
          </a:p>
        </p:txBody>
      </p:sp>
      <p:sp>
        <p:nvSpPr>
          <p:cNvPr id="9" name="TextBox 8">
            <a:extLst>
              <a:ext uri="{FF2B5EF4-FFF2-40B4-BE49-F238E27FC236}">
                <a16:creationId xmlns:a16="http://schemas.microsoft.com/office/drawing/2014/main" id="{37BD4D9F-6031-1E89-4186-8E36A78DCFBD}"/>
              </a:ext>
            </a:extLst>
          </p:cNvPr>
          <p:cNvSpPr txBox="1"/>
          <p:nvPr/>
        </p:nvSpPr>
        <p:spPr>
          <a:xfrm>
            <a:off x="662985" y="5058029"/>
            <a:ext cx="2743200" cy="5693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300" b="1" noProof="0" dirty="0">
                <a:solidFill>
                  <a:srgbClr val="FFFFFF"/>
                </a:solidFill>
                <a:latin typeface="Roboto"/>
                <a:ea typeface="Roboto"/>
                <a:cs typeface="Roboto"/>
                <a:hlinkClick r:id="rId2">
                  <a:extLst>
                    <a:ext uri="{A12FA001-AC4F-418D-AE19-62706E023703}">
                      <ahyp:hlinkClr xmlns:ahyp="http://schemas.microsoft.com/office/drawing/2018/hyperlinkcolor" val="tx"/>
                    </a:ext>
                  </a:extLst>
                </a:hlinkClick>
              </a:rPr>
              <a:t>Request</a:t>
            </a:r>
            <a:r>
              <a:rPr lang="en-GB" sz="1300" b="1" noProof="0" dirty="0">
                <a:solidFill>
                  <a:srgbClr val="FFFFFF"/>
                </a:solidFill>
                <a:latin typeface="Roboto"/>
                <a:ea typeface="Roboto"/>
                <a:cs typeface="Roboto"/>
                <a:hlinkClick r:id="rId2">
                  <a:extLst>
                    <a:ext uri="{A12FA001-AC4F-418D-AE19-62706E023703}">
                      <ahyp:hlinkClr xmlns:ahyp="http://schemas.microsoft.com/office/drawing/2018/hyperlinkcolor" val="tx"/>
                    </a:ext>
                  </a:extLst>
                </a:hlinkClick>
              </a:rPr>
              <a:t> information</a:t>
            </a:r>
            <a:endParaRPr lang="en-GB" sz="1300" noProof="0" dirty="0">
              <a:latin typeface="Roboto"/>
              <a:ea typeface="Roboto"/>
              <a:cs typeface="Roboto"/>
            </a:endParaRPr>
          </a:p>
          <a:p>
            <a:pPr algn="l"/>
            <a:endParaRPr lang="en-GB" noProof="0" dirty="0">
              <a:ea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d1aa526-3952-4cc1-b457-366135b60661" xsi:nil="true"/>
    <lcf76f155ced4ddcb4097134ff3c332f xmlns="bcdc0571-162d-4d98-87e5-f76e308e3e3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07BAFB670CD69F41AE834D5CAED81885" ma:contentTypeVersion="11" ma:contentTypeDescription="Crear nuevo documento." ma:contentTypeScope="" ma:versionID="a272048c374de1b49b1f2f4dd666b2e2">
  <xsd:schema xmlns:xsd="http://www.w3.org/2001/XMLSchema" xmlns:xs="http://www.w3.org/2001/XMLSchema" xmlns:p="http://schemas.microsoft.com/office/2006/metadata/properties" xmlns:ns2="bcdc0571-162d-4d98-87e5-f76e308e3e3a" xmlns:ns3="fd1aa526-3952-4cc1-b457-366135b60661" targetNamespace="http://schemas.microsoft.com/office/2006/metadata/properties" ma:root="true" ma:fieldsID="6ad6e313ae7a00343e9939b973034b8d" ns2:_="" ns3:_="">
    <xsd:import namespace="bcdc0571-162d-4d98-87e5-f76e308e3e3a"/>
    <xsd:import namespace="fd1aa526-3952-4cc1-b457-366135b606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dc0571-162d-4d98-87e5-f76e308e3e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aa0df150-8553-45f7-87a2-fcbd03a039d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1aa526-3952-4cc1-b457-366135b6066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e125abe-3491-4d8a-a2f5-0f6d59d4e82f}" ma:internalName="TaxCatchAll" ma:showField="CatchAllData" ma:web="fd1aa526-3952-4cc1-b457-366135b606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6CBB13-4CB7-4B9E-9F50-9890A7761528}">
  <ds:schemaRefs>
    <ds:schemaRef ds:uri="http://schemas.microsoft.com/sharepoint/v3/contenttype/forms"/>
  </ds:schemaRefs>
</ds:datastoreItem>
</file>

<file path=customXml/itemProps2.xml><?xml version="1.0" encoding="utf-8"?>
<ds:datastoreItem xmlns:ds="http://schemas.openxmlformats.org/officeDocument/2006/customXml" ds:itemID="{6C96E563-78F0-4E35-AA40-1FE0E7E4F965}">
  <ds:schemaRefs>
    <ds:schemaRef ds:uri="http://purl.org/dc/terms/"/>
    <ds:schemaRef ds:uri="http://schemas.microsoft.com/office/2006/documentManagement/types"/>
    <ds:schemaRef ds:uri="http://schemas.microsoft.com/office/2006/metadata/properties"/>
    <ds:schemaRef ds:uri="fd1aa526-3952-4cc1-b457-366135b60661"/>
    <ds:schemaRef ds:uri="http://www.w3.org/XML/1998/namespace"/>
    <ds:schemaRef ds:uri="http://purl.org/dc/dcmitype/"/>
    <ds:schemaRef ds:uri="http://schemas.microsoft.com/office/infopath/2007/PartnerControls"/>
    <ds:schemaRef ds:uri="http://purl.org/dc/elements/1.1/"/>
    <ds:schemaRef ds:uri="http://schemas.openxmlformats.org/package/2006/metadata/core-properties"/>
    <ds:schemaRef ds:uri="bcdc0571-162d-4d98-87e5-f76e308e3e3a"/>
  </ds:schemaRefs>
</ds:datastoreItem>
</file>

<file path=customXml/itemProps3.xml><?xml version="1.0" encoding="utf-8"?>
<ds:datastoreItem xmlns:ds="http://schemas.openxmlformats.org/officeDocument/2006/customXml" ds:itemID="{EF03E3C5-B0AF-40A1-B1BA-86A371FB1D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dc0571-162d-4d98-87e5-f76e308e3e3a"/>
    <ds:schemaRef ds:uri="fd1aa526-3952-4cc1-b457-366135b606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TotalTime>
  <Words>641</Words>
  <Application>Microsoft Office PowerPoint</Application>
  <PresentationFormat>Widescreen</PresentationFormat>
  <Paragraphs>124</Paragraphs>
  <Slides>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 Compliance Framework - Plantilla</dc:title>
  <dc:subject>PptxGenJS Presentation</dc:subject>
  <dc:creator>Nunsys Group</dc:creator>
  <cp:lastModifiedBy>Laura Podkoritnik</cp:lastModifiedBy>
  <cp:revision>111</cp:revision>
  <dcterms:created xsi:type="dcterms:W3CDTF">2026-07-08T07:00:58Z</dcterms:created>
  <dcterms:modified xsi:type="dcterms:W3CDTF">2026-09-18T10:57:07Z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0x01010007BAFB670CD69F41AE834D5CAED81885</vt:lpwstr>
  </property>
  <property fmtid="{D5CDD505-2E9C-101B-9397-08002B2CF9AE}" pid="3" name="MediaServiceImageTags">
    <vt:lpwstr/>
  </property>
</Properties>
</file>