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300" r:id="rId5"/>
    <p:sldId id="301" r:id="rId6"/>
    <p:sldId id="302" r:id="rId7"/>
    <p:sldId id="303" r:id="rId8"/>
    <p:sldId id="304" r:id="rId9"/>
    <p:sldId id="305" r:id="rId10"/>
    <p:sldId id="307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734"/>
    <a:srgbClr val="3B38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EEBB72-9DE6-4A9E-98FA-59B2E54E2734}" v="115" dt="2026-09-18T11:29:07.3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25" d="100"/>
          <a:sy n="125" d="100"/>
        </p:scale>
        <p:origin x="-3304" y="-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Podkoritnik" userId="4fc70742-172e-499c-a640-a09fbc03c57c" providerId="ADAL" clId="{6C85398D-BD38-457D-B7A7-93E8D5B6A28C}"/>
    <pc:docChg chg="undo custSel addSld delSld modSld">
      <pc:chgData name="Laura Podkoritnik" userId="4fc70742-172e-499c-a640-a09fbc03c57c" providerId="ADAL" clId="{6C85398D-BD38-457D-B7A7-93E8D5B6A28C}" dt="2026-09-18T11:15:56.967" v="988" actId="20577"/>
      <pc:docMkLst>
        <pc:docMk/>
      </pc:docMkLst>
      <pc:sldChg chg="modSp mod">
        <pc:chgData name="Laura Podkoritnik" userId="4fc70742-172e-499c-a640-a09fbc03c57c" providerId="ADAL" clId="{6C85398D-BD38-457D-B7A7-93E8D5B6A28C}" dt="2026-09-18T11:10:51.190" v="808" actId="790"/>
        <pc:sldMkLst>
          <pc:docMk/>
          <pc:sldMk cId="0" sldId="300"/>
        </pc:sldMkLst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0"/>
            <ac:spMk id="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0"/>
            <ac:spMk id="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0"/>
            <ac:spMk id="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0"/>
            <ac:spMk id="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0"/>
            <ac:spMk id="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0"/>
            <ac:spMk id="8" creationId="{00000000-0000-0000-0000-000000000000}"/>
          </ac:spMkLst>
        </pc:spChg>
      </pc:sldChg>
      <pc:sldChg chg="modSp mod">
        <pc:chgData name="Laura Podkoritnik" userId="4fc70742-172e-499c-a640-a09fbc03c57c" providerId="ADAL" clId="{6C85398D-BD38-457D-B7A7-93E8D5B6A28C}" dt="2026-09-18T11:10:51.190" v="808" actId="790"/>
        <pc:sldMkLst>
          <pc:docMk/>
          <pc:sldMk cId="0" sldId="301"/>
        </pc:sldMkLst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1"/>
            <ac:spMk id="10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08:02.910" v="51" actId="20577"/>
          <ac:spMkLst>
            <pc:docMk/>
            <pc:sldMk cId="0" sldId="301"/>
            <ac:spMk id="10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1"/>
            <ac:spMk id="10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08:32.806" v="82"/>
          <ac:spMkLst>
            <pc:docMk/>
            <pc:sldMk cId="0" sldId="301"/>
            <ac:spMk id="10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08:41.904" v="84"/>
          <ac:spMkLst>
            <pc:docMk/>
            <pc:sldMk cId="0" sldId="301"/>
            <ac:spMk id="10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08:50.548" v="87" actId="20577"/>
          <ac:spMkLst>
            <pc:docMk/>
            <pc:sldMk cId="0" sldId="301"/>
            <ac:spMk id="10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1"/>
            <ac:spMk id="10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0:00.065" v="112" actId="20577"/>
          <ac:spMkLst>
            <pc:docMk/>
            <pc:sldMk cId="0" sldId="301"/>
            <ac:spMk id="10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1"/>
            <ac:spMk id="11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0:16.798" v="114"/>
          <ac:spMkLst>
            <pc:docMk/>
            <pc:sldMk cId="0" sldId="301"/>
            <ac:spMk id="11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0:44.931" v="146"/>
          <ac:spMkLst>
            <pc:docMk/>
            <pc:sldMk cId="0" sldId="301"/>
            <ac:spMk id="11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09:04.443" v="89"/>
          <ac:spMkLst>
            <pc:docMk/>
            <pc:sldMk cId="0" sldId="301"/>
            <ac:spMk id="11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1"/>
            <ac:spMk id="11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0:27.370" v="116"/>
          <ac:spMkLst>
            <pc:docMk/>
            <pc:sldMk cId="0" sldId="301"/>
            <ac:spMk id="11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09:05.505" v="90"/>
          <ac:spMkLst>
            <pc:docMk/>
            <pc:sldMk cId="0" sldId="301"/>
            <ac:spMk id="11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1"/>
            <ac:spMk id="11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1:00.881" v="148"/>
          <ac:spMkLst>
            <pc:docMk/>
            <pc:sldMk cId="0" sldId="301"/>
            <ac:spMk id="12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1:09.753" v="150"/>
          <ac:spMkLst>
            <pc:docMk/>
            <pc:sldMk cId="0" sldId="301"/>
            <ac:spMk id="12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1"/>
            <ac:spMk id="12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1"/>
            <ac:spMk id="12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1:27.465" v="183"/>
          <ac:spMkLst>
            <pc:docMk/>
            <pc:sldMk cId="0" sldId="301"/>
            <ac:spMk id="12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2:04.277" v="190"/>
          <ac:spMkLst>
            <pc:docMk/>
            <pc:sldMk cId="0" sldId="301"/>
            <ac:spMk id="12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1"/>
            <ac:spMk id="12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1:43.164" v="186"/>
          <ac:spMkLst>
            <pc:docMk/>
            <pc:sldMk cId="0" sldId="301"/>
            <ac:spMk id="12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2:11.151" v="192"/>
          <ac:spMkLst>
            <pc:docMk/>
            <pc:sldMk cId="0" sldId="301"/>
            <ac:spMk id="12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1"/>
            <ac:spMk id="13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1:52.149" v="188"/>
          <ac:spMkLst>
            <pc:docMk/>
            <pc:sldMk cId="0" sldId="301"/>
            <ac:spMk id="13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09:16.154" v="105" actId="20577"/>
          <ac:spMkLst>
            <pc:docMk/>
            <pc:sldMk cId="0" sldId="301"/>
            <ac:spMk id="133" creationId="{00000000-0000-0000-0000-000000000000}"/>
          </ac:spMkLst>
        </pc:spChg>
      </pc:sldChg>
      <pc:sldChg chg="modSp mod">
        <pc:chgData name="Laura Podkoritnik" userId="4fc70742-172e-499c-a640-a09fbc03c57c" providerId="ADAL" clId="{6C85398D-BD38-457D-B7A7-93E8D5B6A28C}" dt="2026-09-18T11:10:51.190" v="808" actId="790"/>
        <pc:sldMkLst>
          <pc:docMk/>
          <pc:sldMk cId="0" sldId="302"/>
        </pc:sldMkLst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2"/>
            <ac:spMk id="13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2:29.431" v="204" actId="20577"/>
          <ac:spMkLst>
            <pc:docMk/>
            <pc:sldMk cId="0" sldId="302"/>
            <ac:spMk id="13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2:42.101" v="206"/>
          <ac:spMkLst>
            <pc:docMk/>
            <pc:sldMk cId="0" sldId="302"/>
            <ac:spMk id="13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2"/>
            <ac:spMk id="13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2"/>
            <ac:spMk id="13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2"/>
            <ac:spMk id="13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2"/>
            <ac:spMk id="14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2"/>
            <ac:spMk id="14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2"/>
            <ac:spMk id="14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4:24.617" v="250"/>
          <ac:spMkLst>
            <pc:docMk/>
            <pc:sldMk cId="0" sldId="302"/>
            <ac:spMk id="14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2"/>
            <ac:spMk id="14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2"/>
            <ac:spMk id="14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2"/>
            <ac:spMk id="148" creationId="{00000000-0000-0000-0000-000000000000}"/>
          </ac:spMkLst>
        </pc:spChg>
      </pc:sldChg>
      <pc:sldChg chg="modSp mod">
        <pc:chgData name="Laura Podkoritnik" userId="4fc70742-172e-499c-a640-a09fbc03c57c" providerId="ADAL" clId="{6C85398D-BD38-457D-B7A7-93E8D5B6A28C}" dt="2026-09-18T11:11:13.784" v="810" actId="313"/>
        <pc:sldMkLst>
          <pc:docMk/>
          <pc:sldMk cId="0" sldId="303"/>
        </pc:sldMkLst>
        <pc:spChg chg="mod">
          <ac:chgData name="Laura Podkoritnik" userId="4fc70742-172e-499c-a640-a09fbc03c57c" providerId="ADAL" clId="{6C85398D-BD38-457D-B7A7-93E8D5B6A28C}" dt="2026-09-18T10:15:19.821" v="290" actId="20577"/>
          <ac:spMkLst>
            <pc:docMk/>
            <pc:sldMk cId="0" sldId="303"/>
            <ac:spMk id="15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5:25.660" v="312" actId="20577"/>
          <ac:spMkLst>
            <pc:docMk/>
            <pc:sldMk cId="0" sldId="303"/>
            <ac:spMk id="15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5:36.339" v="314"/>
          <ac:spMkLst>
            <pc:docMk/>
            <pc:sldMk cId="0" sldId="303"/>
            <ac:spMk id="15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1:04.151" v="809" actId="313"/>
          <ac:spMkLst>
            <pc:docMk/>
            <pc:sldMk cId="0" sldId="303"/>
            <ac:spMk id="15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7:49.354" v="398"/>
          <ac:spMkLst>
            <pc:docMk/>
            <pc:sldMk cId="0" sldId="303"/>
            <ac:spMk id="15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3"/>
            <ac:spMk id="15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8:19.461" v="435"/>
          <ac:spMkLst>
            <pc:docMk/>
            <pc:sldMk cId="0" sldId="303"/>
            <ac:spMk id="15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8:22.751" v="448" actId="20577"/>
          <ac:spMkLst>
            <pc:docMk/>
            <pc:sldMk cId="0" sldId="303"/>
            <ac:spMk id="16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8:28.847" v="459" actId="20577"/>
          <ac:spMkLst>
            <pc:docMk/>
            <pc:sldMk cId="0" sldId="303"/>
            <ac:spMk id="16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6:54.104" v="381" actId="20577"/>
          <ac:spMkLst>
            <pc:docMk/>
            <pc:sldMk cId="0" sldId="303"/>
            <ac:spMk id="16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7:56.569" v="405" actId="20577"/>
          <ac:spMkLst>
            <pc:docMk/>
            <pc:sldMk cId="0" sldId="303"/>
            <ac:spMk id="16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8:00.587" v="414" actId="20577"/>
          <ac:spMkLst>
            <pc:docMk/>
            <pc:sldMk cId="0" sldId="303"/>
            <ac:spMk id="16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8:03.861" v="424" actId="20577"/>
          <ac:spMkLst>
            <pc:docMk/>
            <pc:sldMk cId="0" sldId="303"/>
            <ac:spMk id="17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3"/>
            <ac:spMk id="17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8:36.741" v="467" actId="20577"/>
          <ac:spMkLst>
            <pc:docMk/>
            <pc:sldMk cId="0" sldId="303"/>
            <ac:spMk id="17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8:40.833" v="473" actId="20577"/>
          <ac:spMkLst>
            <pc:docMk/>
            <pc:sldMk cId="0" sldId="303"/>
            <ac:spMk id="17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6:38.538" v="367"/>
          <ac:spMkLst>
            <pc:docMk/>
            <pc:sldMk cId="0" sldId="303"/>
            <ac:spMk id="17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8:54.554" v="485" actId="20577"/>
          <ac:spMkLst>
            <pc:docMk/>
            <pc:sldMk cId="0" sldId="303"/>
            <ac:spMk id="18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9:00.090" v="499" actId="20577"/>
          <ac:spMkLst>
            <pc:docMk/>
            <pc:sldMk cId="0" sldId="303"/>
            <ac:spMk id="18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9:36.630" v="509" actId="20577"/>
          <ac:spMkLst>
            <pc:docMk/>
            <pc:sldMk cId="0" sldId="303"/>
            <ac:spMk id="18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3"/>
            <ac:spMk id="18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9:49.143" v="529" actId="20577"/>
          <ac:spMkLst>
            <pc:docMk/>
            <pc:sldMk cId="0" sldId="303"/>
            <ac:spMk id="18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9:53.513" v="544" actId="20577"/>
          <ac:spMkLst>
            <pc:docMk/>
            <pc:sldMk cId="0" sldId="303"/>
            <ac:spMk id="19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6:25.337" v="365" actId="20577"/>
          <ac:spMkLst>
            <pc:docMk/>
            <pc:sldMk cId="0" sldId="303"/>
            <ac:spMk id="19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3"/>
            <ac:spMk id="19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0:02.480" v="558" actId="20577"/>
          <ac:spMkLst>
            <pc:docMk/>
            <pc:sldMk cId="0" sldId="303"/>
            <ac:spMk id="19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3"/>
            <ac:spMk id="19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0:09.666" v="564" actId="20577"/>
          <ac:spMkLst>
            <pc:docMk/>
            <pc:sldMk cId="0" sldId="303"/>
            <ac:spMk id="19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3"/>
            <ac:spMk id="20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0:18.181" v="570" actId="20577"/>
          <ac:spMkLst>
            <pc:docMk/>
            <pc:sldMk cId="0" sldId="303"/>
            <ac:spMk id="20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3"/>
            <ac:spMk id="20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0:23.672" v="585" actId="20577"/>
          <ac:spMkLst>
            <pc:docMk/>
            <pc:sldMk cId="0" sldId="303"/>
            <ac:spMk id="20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3"/>
            <ac:spMk id="20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0:28.101" v="589" actId="20577"/>
          <ac:spMkLst>
            <pc:docMk/>
            <pc:sldMk cId="0" sldId="303"/>
            <ac:spMk id="20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0:32.530" v="608" actId="20577"/>
          <ac:spMkLst>
            <pc:docMk/>
            <pc:sldMk cId="0" sldId="303"/>
            <ac:spMk id="21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1:07.438" v="617" actId="20577"/>
          <ac:spMkLst>
            <pc:docMk/>
            <pc:sldMk cId="0" sldId="303"/>
            <ac:spMk id="21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7:10.592" v="393"/>
          <ac:spMkLst>
            <pc:docMk/>
            <pc:sldMk cId="0" sldId="303"/>
            <ac:spMk id="21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1:12.839" v="618" actId="20577"/>
          <ac:spMkLst>
            <pc:docMk/>
            <pc:sldMk cId="0" sldId="303"/>
            <ac:spMk id="21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3"/>
            <ac:spMk id="21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1:23.969" v="643" actId="20577"/>
          <ac:spMkLst>
            <pc:docMk/>
            <pc:sldMk cId="0" sldId="303"/>
            <ac:spMk id="22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1:27.434" v="652" actId="20577"/>
          <ac:spMkLst>
            <pc:docMk/>
            <pc:sldMk cId="0" sldId="303"/>
            <ac:spMk id="22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1:30.804" v="662" actId="20577"/>
          <ac:spMkLst>
            <pc:docMk/>
            <pc:sldMk cId="0" sldId="303"/>
            <ac:spMk id="22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1:33.556" v="664" actId="20577"/>
          <ac:spMkLst>
            <pc:docMk/>
            <pc:sldMk cId="0" sldId="303"/>
            <ac:spMk id="22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17:22.273" v="396" actId="14100"/>
          <ac:spMkLst>
            <pc:docMk/>
            <pc:sldMk cId="0" sldId="303"/>
            <ac:spMk id="22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1:13.784" v="810" actId="313"/>
          <ac:spMkLst>
            <pc:docMk/>
            <pc:sldMk cId="0" sldId="303"/>
            <ac:spMk id="23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1:47.389" v="677" actId="20577"/>
          <ac:spMkLst>
            <pc:docMk/>
            <pc:sldMk cId="0" sldId="303"/>
            <ac:spMk id="23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1:50.566" v="683" actId="20577"/>
          <ac:spMkLst>
            <pc:docMk/>
            <pc:sldMk cId="0" sldId="303"/>
            <ac:spMk id="23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1:54.648" v="688" actId="20577"/>
          <ac:spMkLst>
            <pc:docMk/>
            <pc:sldMk cId="0" sldId="303"/>
            <ac:spMk id="23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2:00.532" v="697" actId="20577"/>
          <ac:spMkLst>
            <pc:docMk/>
            <pc:sldMk cId="0" sldId="303"/>
            <ac:spMk id="24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2:08.316" v="707" actId="20577"/>
          <ac:spMkLst>
            <pc:docMk/>
            <pc:sldMk cId="0" sldId="303"/>
            <ac:spMk id="242" creationId="{00000000-0000-0000-0000-000000000000}"/>
          </ac:spMkLst>
        </pc:spChg>
      </pc:sldChg>
      <pc:sldChg chg="addSp delSp modSp mod">
        <pc:chgData name="Laura Podkoritnik" userId="4fc70742-172e-499c-a640-a09fbc03c57c" providerId="ADAL" clId="{6C85398D-BD38-457D-B7A7-93E8D5B6A28C}" dt="2026-09-18T11:15:56.967" v="988" actId="20577"/>
        <pc:sldMkLst>
          <pc:docMk/>
          <pc:sldMk cId="0" sldId="304"/>
        </pc:sldMkLst>
        <pc:spChg chg="add del">
          <ac:chgData name="Laura Podkoritnik" userId="4fc70742-172e-499c-a640-a09fbc03c57c" providerId="ADAL" clId="{6C85398D-BD38-457D-B7A7-93E8D5B6A28C}" dt="2026-09-18T10:22:26.737" v="709" actId="22"/>
          <ac:spMkLst>
            <pc:docMk/>
            <pc:sldMk cId="0" sldId="304"/>
            <ac:spMk id="3" creationId="{30F244E5-926D-607A-F9D1-B877822F5885}"/>
          </ac:spMkLst>
        </pc:spChg>
        <pc:spChg chg="add del">
          <ac:chgData name="Laura Podkoritnik" userId="4fc70742-172e-499c-a640-a09fbc03c57c" providerId="ADAL" clId="{6C85398D-BD38-457D-B7A7-93E8D5B6A28C}" dt="2026-09-18T10:22:26.737" v="709" actId="22"/>
          <ac:spMkLst>
            <pc:docMk/>
            <pc:sldMk cId="0" sldId="304"/>
            <ac:spMk id="6" creationId="{9967E8FE-182D-95FB-9AC3-75040431FE43}"/>
          </ac:spMkLst>
        </pc:spChg>
        <pc:spChg chg="add del">
          <ac:chgData name="Laura Podkoritnik" userId="4fc70742-172e-499c-a640-a09fbc03c57c" providerId="ADAL" clId="{6C85398D-BD38-457D-B7A7-93E8D5B6A28C}" dt="2026-09-18T10:22:26.737" v="709" actId="22"/>
          <ac:spMkLst>
            <pc:docMk/>
            <pc:sldMk cId="0" sldId="304"/>
            <ac:spMk id="8" creationId="{6E97EFD8-A3CD-0A81-9368-66FE0349D73B}"/>
          </ac:spMkLst>
        </pc:spChg>
        <pc:spChg chg="add del">
          <ac:chgData name="Laura Podkoritnik" userId="4fc70742-172e-499c-a640-a09fbc03c57c" providerId="ADAL" clId="{6C85398D-BD38-457D-B7A7-93E8D5B6A28C}" dt="2026-09-18T10:22:26.737" v="709" actId="22"/>
          <ac:spMkLst>
            <pc:docMk/>
            <pc:sldMk cId="0" sldId="304"/>
            <ac:spMk id="10" creationId="{2BCF4F09-50BA-EBD0-0226-B690AF9CE6A8}"/>
          </ac:spMkLst>
        </pc:spChg>
        <pc:spChg chg="add del">
          <ac:chgData name="Laura Podkoritnik" userId="4fc70742-172e-499c-a640-a09fbc03c57c" providerId="ADAL" clId="{6C85398D-BD38-457D-B7A7-93E8D5B6A28C}" dt="2026-09-18T10:22:26.737" v="709" actId="22"/>
          <ac:spMkLst>
            <pc:docMk/>
            <pc:sldMk cId="0" sldId="304"/>
            <ac:spMk id="12" creationId="{3FC315F3-99DC-838E-AF14-1EE7EF3EEBD2}"/>
          </ac:spMkLst>
        </pc:spChg>
        <pc:spChg chg="add del">
          <ac:chgData name="Laura Podkoritnik" userId="4fc70742-172e-499c-a640-a09fbc03c57c" providerId="ADAL" clId="{6C85398D-BD38-457D-B7A7-93E8D5B6A28C}" dt="2026-09-18T10:22:26.737" v="709" actId="22"/>
          <ac:spMkLst>
            <pc:docMk/>
            <pc:sldMk cId="0" sldId="304"/>
            <ac:spMk id="14" creationId="{A4CF8134-4000-ACBC-2F74-F346C57974E6}"/>
          </ac:spMkLst>
        </pc:spChg>
        <pc:spChg chg="add del">
          <ac:chgData name="Laura Podkoritnik" userId="4fc70742-172e-499c-a640-a09fbc03c57c" providerId="ADAL" clId="{6C85398D-BD38-457D-B7A7-93E8D5B6A28C}" dt="2026-09-18T10:22:26.737" v="709" actId="22"/>
          <ac:spMkLst>
            <pc:docMk/>
            <pc:sldMk cId="0" sldId="304"/>
            <ac:spMk id="16" creationId="{C5650472-8C40-81C0-8D3A-2521CEB52746}"/>
          </ac:spMkLst>
        </pc:spChg>
        <pc:spChg chg="add del mod">
          <ac:chgData name="Laura Podkoritnik" userId="4fc70742-172e-499c-a640-a09fbc03c57c" providerId="ADAL" clId="{6C85398D-BD38-457D-B7A7-93E8D5B6A28C}" dt="2026-09-18T10:22:43.548" v="714" actId="22"/>
          <ac:spMkLst>
            <pc:docMk/>
            <pc:sldMk cId="0" sldId="304"/>
            <ac:spMk id="18" creationId="{5A665548-931F-32C0-ACF0-4ACAE72E6A8A}"/>
          </ac:spMkLst>
        </pc:spChg>
        <pc:spChg chg="add del">
          <ac:chgData name="Laura Podkoritnik" userId="4fc70742-172e-499c-a640-a09fbc03c57c" providerId="ADAL" clId="{6C85398D-BD38-457D-B7A7-93E8D5B6A28C}" dt="2026-09-18T10:22:43.548" v="714" actId="22"/>
          <ac:spMkLst>
            <pc:docMk/>
            <pc:sldMk cId="0" sldId="304"/>
            <ac:spMk id="20" creationId="{8247AF9B-081B-7B89-D1CB-823372D4961F}"/>
          </ac:spMkLst>
        </pc:spChg>
        <pc:spChg chg="add del">
          <ac:chgData name="Laura Podkoritnik" userId="4fc70742-172e-499c-a640-a09fbc03c57c" providerId="ADAL" clId="{6C85398D-BD38-457D-B7A7-93E8D5B6A28C}" dt="2026-09-18T10:22:43.548" v="714" actId="22"/>
          <ac:spMkLst>
            <pc:docMk/>
            <pc:sldMk cId="0" sldId="304"/>
            <ac:spMk id="22" creationId="{014CA103-201E-1BA2-96E3-48C99B91FE15}"/>
          </ac:spMkLst>
        </pc:spChg>
        <pc:spChg chg="add del">
          <ac:chgData name="Laura Podkoritnik" userId="4fc70742-172e-499c-a640-a09fbc03c57c" providerId="ADAL" clId="{6C85398D-BD38-457D-B7A7-93E8D5B6A28C}" dt="2026-09-18T10:22:43.548" v="714" actId="22"/>
          <ac:spMkLst>
            <pc:docMk/>
            <pc:sldMk cId="0" sldId="304"/>
            <ac:spMk id="24" creationId="{70436977-FDEC-E534-74A8-B16B6E8A8D4D}"/>
          </ac:spMkLst>
        </pc:spChg>
        <pc:spChg chg="add del">
          <ac:chgData name="Laura Podkoritnik" userId="4fc70742-172e-499c-a640-a09fbc03c57c" providerId="ADAL" clId="{6C85398D-BD38-457D-B7A7-93E8D5B6A28C}" dt="2026-09-18T10:22:43.548" v="714" actId="22"/>
          <ac:spMkLst>
            <pc:docMk/>
            <pc:sldMk cId="0" sldId="304"/>
            <ac:spMk id="26" creationId="{793B1736-0F2E-9721-2E11-5E85F0C237CA}"/>
          </ac:spMkLst>
        </pc:spChg>
        <pc:spChg chg="add del">
          <ac:chgData name="Laura Podkoritnik" userId="4fc70742-172e-499c-a640-a09fbc03c57c" providerId="ADAL" clId="{6C85398D-BD38-457D-B7A7-93E8D5B6A28C}" dt="2026-09-18T10:22:43.548" v="714" actId="22"/>
          <ac:spMkLst>
            <pc:docMk/>
            <pc:sldMk cId="0" sldId="304"/>
            <ac:spMk id="28" creationId="{D99CE9B2-09F1-862B-B82B-0F437B7A3E3F}"/>
          </ac:spMkLst>
        </pc:spChg>
        <pc:spChg chg="add del">
          <ac:chgData name="Laura Podkoritnik" userId="4fc70742-172e-499c-a640-a09fbc03c57c" providerId="ADAL" clId="{6C85398D-BD38-457D-B7A7-93E8D5B6A28C}" dt="2026-09-18T10:22:43.548" v="714" actId="22"/>
          <ac:spMkLst>
            <pc:docMk/>
            <pc:sldMk cId="0" sldId="304"/>
            <ac:spMk id="30" creationId="{4E6C6949-5F48-9443-7E4C-B97495B9088F}"/>
          </ac:spMkLst>
        </pc:spChg>
        <pc:spChg chg="mod">
          <ac:chgData name="Laura Podkoritnik" userId="4fc70742-172e-499c-a640-a09fbc03c57c" providerId="ADAL" clId="{6C85398D-BD38-457D-B7A7-93E8D5B6A28C}" dt="2026-09-18T10:23:06.637" v="726"/>
          <ac:spMkLst>
            <pc:docMk/>
            <pc:sldMk cId="0" sldId="304"/>
            <ac:spMk id="24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3:30.831" v="734" actId="20577"/>
          <ac:spMkLst>
            <pc:docMk/>
            <pc:sldMk cId="0" sldId="304"/>
            <ac:spMk id="24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3:37.933" v="737" actId="20577"/>
          <ac:spMkLst>
            <pc:docMk/>
            <pc:sldMk cId="0" sldId="304"/>
            <ac:spMk id="24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2:54.627" v="724" actId="20577"/>
          <ac:spMkLst>
            <pc:docMk/>
            <pc:sldMk cId="0" sldId="304"/>
            <ac:spMk id="24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4"/>
            <ac:spMk id="249" creationId="{00000000-0000-0000-0000-000000000000}"/>
          </ac:spMkLst>
        </pc:spChg>
        <pc:spChg chg="add del mod">
          <ac:chgData name="Laura Podkoritnik" userId="4fc70742-172e-499c-a640-a09fbc03c57c" providerId="ADAL" clId="{6C85398D-BD38-457D-B7A7-93E8D5B6A28C}" dt="2026-09-18T11:11:19.422" v="811" actId="313"/>
          <ac:spMkLst>
            <pc:docMk/>
            <pc:sldMk cId="0" sldId="304"/>
            <ac:spMk id="25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2:36.578" v="853" actId="20577"/>
          <ac:spMkLst>
            <pc:docMk/>
            <pc:sldMk cId="0" sldId="304"/>
            <ac:spMk id="25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2:47.057" v="883" actId="20577"/>
          <ac:spMkLst>
            <pc:docMk/>
            <pc:sldMk cId="0" sldId="304"/>
            <ac:spMk id="25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3:27.258" v="912" actId="20577"/>
          <ac:spMkLst>
            <pc:docMk/>
            <pc:sldMk cId="0" sldId="304"/>
            <ac:spMk id="255" creationId="{00000000-0000-0000-0000-000000000000}"/>
          </ac:spMkLst>
        </pc:spChg>
        <pc:spChg chg="add del mod">
          <ac:chgData name="Laura Podkoritnik" userId="4fc70742-172e-499c-a640-a09fbc03c57c" providerId="ADAL" clId="{6C85398D-BD38-457D-B7A7-93E8D5B6A28C}" dt="2026-09-18T10:23:48.802" v="738"/>
          <ac:spMkLst>
            <pc:docMk/>
            <pc:sldMk cId="0" sldId="304"/>
            <ac:spMk id="25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2:34.896" v="851" actId="20577"/>
          <ac:spMkLst>
            <pc:docMk/>
            <pc:sldMk cId="0" sldId="304"/>
            <ac:spMk id="25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4"/>
            <ac:spMk id="25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3:29.810" v="914" actId="20577"/>
          <ac:spMkLst>
            <pc:docMk/>
            <pc:sldMk cId="0" sldId="304"/>
            <ac:spMk id="26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4"/>
            <ac:spMk id="261" creationId="{00000000-0000-0000-0000-000000000000}"/>
          </ac:spMkLst>
        </pc:spChg>
        <pc:spChg chg="add del 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4"/>
            <ac:spMk id="26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5:56.967" v="988" actId="20577"/>
          <ac:spMkLst>
            <pc:docMk/>
            <pc:sldMk cId="0" sldId="304"/>
            <ac:spMk id="265" creationId="{00000000-0000-0000-0000-000000000000}"/>
          </ac:spMkLst>
        </pc:spChg>
        <pc:spChg chg="add del mod">
          <ac:chgData name="Laura Podkoritnik" userId="4fc70742-172e-499c-a640-a09fbc03c57c" providerId="ADAL" clId="{6C85398D-BD38-457D-B7A7-93E8D5B6A28C}" dt="2026-09-18T10:24:04.170" v="740"/>
          <ac:spMkLst>
            <pc:docMk/>
            <pc:sldMk cId="0" sldId="304"/>
            <ac:spMk id="26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1:50.020" v="849" actId="20577"/>
          <ac:spMkLst>
            <pc:docMk/>
            <pc:sldMk cId="0" sldId="304"/>
            <ac:spMk id="26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4:13.177" v="934" actId="20577"/>
          <ac:spMkLst>
            <pc:docMk/>
            <pc:sldMk cId="0" sldId="304"/>
            <ac:spMk id="26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3:35.687" v="920" actId="20577"/>
          <ac:spMkLst>
            <pc:docMk/>
            <pc:sldMk cId="0" sldId="304"/>
            <ac:spMk id="270" creationId="{00000000-0000-0000-0000-000000000000}"/>
          </ac:spMkLst>
        </pc:spChg>
        <pc:spChg chg="add del mod">
          <ac:chgData name="Laura Podkoritnik" userId="4fc70742-172e-499c-a640-a09fbc03c57c" providerId="ADAL" clId="{6C85398D-BD38-457D-B7A7-93E8D5B6A28C}" dt="2026-09-18T10:24:15.818" v="741"/>
          <ac:spMkLst>
            <pc:docMk/>
            <pc:sldMk cId="0" sldId="304"/>
            <ac:spMk id="27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4:35.646" v="942" actId="20577"/>
          <ac:spMkLst>
            <pc:docMk/>
            <pc:sldMk cId="0" sldId="304"/>
            <ac:spMk id="27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4:44.192" v="950" actId="20577"/>
          <ac:spMkLst>
            <pc:docMk/>
            <pc:sldMk cId="0" sldId="304"/>
            <ac:spMk id="27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3:37.415" v="922" actId="20577"/>
          <ac:spMkLst>
            <pc:docMk/>
            <pc:sldMk cId="0" sldId="304"/>
            <ac:spMk id="275" creationId="{00000000-0000-0000-0000-000000000000}"/>
          </ac:spMkLst>
        </pc:spChg>
        <pc:spChg chg="add del mod">
          <ac:chgData name="Laura Podkoritnik" userId="4fc70742-172e-499c-a640-a09fbc03c57c" providerId="ADAL" clId="{6C85398D-BD38-457D-B7A7-93E8D5B6A28C}" dt="2026-09-18T10:24:22.432" v="742"/>
          <ac:spMkLst>
            <pc:docMk/>
            <pc:sldMk cId="0" sldId="304"/>
            <ac:spMk id="27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5:08.516" v="956" actId="20577"/>
          <ac:spMkLst>
            <pc:docMk/>
            <pc:sldMk cId="0" sldId="304"/>
            <ac:spMk id="27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5:15.338" v="961" actId="20577"/>
          <ac:spMkLst>
            <pc:docMk/>
            <pc:sldMk cId="0" sldId="304"/>
            <ac:spMk id="27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3:39.675" v="924" actId="20577"/>
          <ac:spMkLst>
            <pc:docMk/>
            <pc:sldMk cId="0" sldId="304"/>
            <ac:spMk id="280" creationId="{00000000-0000-0000-0000-000000000000}"/>
          </ac:spMkLst>
        </pc:spChg>
        <pc:spChg chg="add del mod">
          <ac:chgData name="Laura Podkoritnik" userId="4fc70742-172e-499c-a640-a09fbc03c57c" providerId="ADAL" clId="{6C85398D-BD38-457D-B7A7-93E8D5B6A28C}" dt="2026-09-18T10:24:27.694" v="743"/>
          <ac:spMkLst>
            <pc:docMk/>
            <pc:sldMk cId="0" sldId="304"/>
            <ac:spMk id="28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5:30.751" v="983" actId="20577"/>
          <ac:spMkLst>
            <pc:docMk/>
            <pc:sldMk cId="0" sldId="304"/>
            <ac:spMk id="28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3:05.337" v="908" actId="20577"/>
          <ac:spMkLst>
            <pc:docMk/>
            <pc:sldMk cId="0" sldId="304"/>
            <ac:spMk id="28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4"/>
            <ac:spMk id="286" creationId="{00000000-0000-0000-0000-000000000000}"/>
          </ac:spMkLst>
        </pc:spChg>
      </pc:sldChg>
      <pc:sldChg chg="modSp mod">
        <pc:chgData name="Laura Podkoritnik" userId="4fc70742-172e-499c-a640-a09fbc03c57c" providerId="ADAL" clId="{6C85398D-BD38-457D-B7A7-93E8D5B6A28C}" dt="2026-09-18T11:15:36.473" v="984" actId="313"/>
        <pc:sldMkLst>
          <pc:docMk/>
          <pc:sldMk cId="0" sldId="305"/>
        </pc:sldMkLst>
        <pc:spChg chg="mod">
          <ac:chgData name="Laura Podkoritnik" userId="4fc70742-172e-499c-a640-a09fbc03c57c" providerId="ADAL" clId="{6C85398D-BD38-457D-B7A7-93E8D5B6A28C}" dt="2026-09-18T10:25:21.153" v="745"/>
          <ac:spMkLst>
            <pc:docMk/>
            <pc:sldMk cId="0" sldId="305"/>
            <ac:spMk id="289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5:35.376" v="749" actId="20577"/>
          <ac:spMkLst>
            <pc:docMk/>
            <pc:sldMk cId="0" sldId="305"/>
            <ac:spMk id="29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5"/>
            <ac:spMk id="29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5:48.023" v="765" actId="20577"/>
          <ac:spMkLst>
            <pc:docMk/>
            <pc:sldMk cId="0" sldId="305"/>
            <ac:spMk id="29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5"/>
            <ac:spMk id="29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5"/>
            <ac:spMk id="29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5:36.473" v="984" actId="313"/>
          <ac:spMkLst>
            <pc:docMk/>
            <pc:sldMk cId="0" sldId="305"/>
            <ac:spMk id="29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5"/>
            <ac:spMk id="29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5"/>
            <ac:spMk id="30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6:26.107" v="796"/>
          <ac:spMkLst>
            <pc:docMk/>
            <pc:sldMk cId="0" sldId="305"/>
            <ac:spMk id="301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5"/>
            <ac:spMk id="30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5"/>
            <ac:spMk id="30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5"/>
            <ac:spMk id="30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6:36.116" v="798"/>
          <ac:spMkLst>
            <pc:docMk/>
            <pc:sldMk cId="0" sldId="305"/>
            <ac:spMk id="30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5"/>
            <ac:spMk id="308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6:41.388" v="799"/>
          <ac:spMkLst>
            <pc:docMk/>
            <pc:sldMk cId="0" sldId="305"/>
            <ac:spMk id="310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0:26:47.116" v="800"/>
          <ac:spMkLst>
            <pc:docMk/>
            <pc:sldMk cId="0" sldId="305"/>
            <ac:spMk id="313" creationId="{00000000-0000-0000-0000-000000000000}"/>
          </ac:spMkLst>
        </pc:spChg>
      </pc:sldChg>
      <pc:sldChg chg="del">
        <pc:chgData name="Laura Podkoritnik" userId="4fc70742-172e-499c-a640-a09fbc03c57c" providerId="ADAL" clId="{6C85398D-BD38-457D-B7A7-93E8D5B6A28C}" dt="2026-09-18T10:27:17.104" v="807" actId="47"/>
        <pc:sldMkLst>
          <pc:docMk/>
          <pc:sldMk cId="0" sldId="306"/>
        </pc:sldMkLst>
      </pc:sldChg>
      <pc:sldChg chg="modSp add mod setBg">
        <pc:chgData name="Laura Podkoritnik" userId="4fc70742-172e-499c-a640-a09fbc03c57c" providerId="ADAL" clId="{6C85398D-BD38-457D-B7A7-93E8D5B6A28C}" dt="2026-09-18T11:10:51.190" v="808" actId="790"/>
        <pc:sldMkLst>
          <pc:docMk/>
          <pc:sldMk cId="0" sldId="307"/>
        </pc:sldMkLst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7"/>
            <ac:spMk id="2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7"/>
            <ac:spMk id="3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7"/>
            <ac:spMk id="4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7"/>
            <ac:spMk id="5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7"/>
            <ac:spMk id="6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7"/>
            <ac:spMk id="7" creationId="{00000000-0000-0000-0000-000000000000}"/>
          </ac:spMkLst>
        </pc:spChg>
        <pc:spChg chg="mod">
          <ac:chgData name="Laura Podkoritnik" userId="4fc70742-172e-499c-a640-a09fbc03c57c" providerId="ADAL" clId="{6C85398D-BD38-457D-B7A7-93E8D5B6A28C}" dt="2026-09-18T11:10:51.190" v="808" actId="790"/>
          <ac:spMkLst>
            <pc:docMk/>
            <pc:sldMk cId="0" sldId="307"/>
            <ac:spMk id="9" creationId="{37BD4D9F-6031-1E89-4186-8E36A78DCFB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8311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ataspacescompliance.eu/?page_id=585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8">
            <a:extLst>
              <a:ext uri="{FF2B5EF4-FFF2-40B4-BE49-F238E27FC236}">
                <a16:creationId xmlns:a16="http://schemas.microsoft.com/office/drawing/2014/main" id="{BA983C1F-C92C-57E0-E174-60B2A349A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205740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200" b="1" kern="0" spc="200" noProof="0" dirty="0">
                <a:solidFill>
                  <a:srgbClr val="4785C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DATA SPACES COMPLIANCE FRAMEWORK</a:t>
            </a:r>
            <a:endParaRPr lang="en-GB" sz="1200" noProof="0" dirty="0"/>
          </a:p>
        </p:txBody>
      </p:sp>
      <p:sp>
        <p:nvSpPr>
          <p:cNvPr id="4" name="Text 1"/>
          <p:cNvSpPr/>
          <p:nvPr/>
        </p:nvSpPr>
        <p:spPr>
          <a:xfrm>
            <a:off x="594360" y="2423160"/>
            <a:ext cx="10241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</a:pPr>
            <a:r>
              <a:rPr lang="en-GB" sz="4200" b="1" noProof="0" dirty="0">
                <a:solidFill>
                  <a:srgbClr val="071B30"/>
                </a:solidFill>
                <a:latin typeface="Roboto"/>
                <a:ea typeface="Roboto"/>
                <a:cs typeface="Roboto"/>
              </a:rPr>
              <a:t>Domains </a:t>
            </a:r>
            <a:r>
              <a:rPr lang="en-GB" sz="4200" b="1" noProof="0" dirty="0">
                <a:solidFill>
                  <a:srgbClr val="4785C3"/>
                </a:solidFill>
                <a:latin typeface="Roboto"/>
                <a:ea typeface="Roboto"/>
                <a:cs typeface="Roboto"/>
              </a:rPr>
              <a:t>and Controls</a:t>
            </a:r>
            <a:endParaRPr lang="en-GB" sz="4200" noProof="0" dirty="0">
              <a:latin typeface="Roboto"/>
              <a:ea typeface="Roboto"/>
              <a:cs typeface="Roboto"/>
            </a:endParaRPr>
          </a:p>
        </p:txBody>
      </p:sp>
      <p:sp>
        <p:nvSpPr>
          <p:cNvPr id="5" name="Text 2"/>
          <p:cNvSpPr/>
          <p:nvPr/>
        </p:nvSpPr>
        <p:spPr>
          <a:xfrm>
            <a:off x="640080" y="384048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GB" sz="1700" noProof="0" dirty="0">
                <a:solidFill>
                  <a:srgbClr val="3F4A5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framework catalogue. </a:t>
            </a:r>
            <a:endParaRPr lang="en-GB" sz="1700" noProof="0" dirty="0"/>
          </a:p>
        </p:txBody>
      </p:sp>
      <p:sp>
        <p:nvSpPr>
          <p:cNvPr id="6" name="Shape 3"/>
          <p:cNvSpPr/>
          <p:nvPr/>
        </p:nvSpPr>
        <p:spPr>
          <a:xfrm>
            <a:off x="640080" y="4892040"/>
            <a:ext cx="457200" cy="45720"/>
          </a:xfrm>
          <a:prstGeom prst="rect">
            <a:avLst/>
          </a:prstGeom>
          <a:solidFill>
            <a:srgbClr val="3B38EB"/>
          </a:solidFill>
          <a:ln/>
        </p:spPr>
        <p:txBody>
          <a:bodyPr/>
          <a:lstStyle/>
          <a:p>
            <a:endParaRPr lang="en-GB" noProof="0" dirty="0"/>
          </a:p>
        </p:txBody>
      </p:sp>
      <p:sp>
        <p:nvSpPr>
          <p:cNvPr id="7" name="Text 4"/>
          <p:cNvSpPr/>
          <p:nvPr/>
        </p:nvSpPr>
        <p:spPr>
          <a:xfrm>
            <a:off x="1234440" y="473659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300" b="1" noProof="0" dirty="0">
                <a:solidFill>
                  <a:srgbClr val="6B74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Resource 02</a:t>
            </a:r>
            <a:endParaRPr lang="en-GB" sz="1300" noProof="0" dirty="0"/>
          </a:p>
        </p:txBody>
      </p:sp>
      <p:sp>
        <p:nvSpPr>
          <p:cNvPr id="8" name="Text 5"/>
          <p:cNvSpPr/>
          <p:nvPr/>
        </p:nvSpPr>
        <p:spPr>
          <a:xfrm>
            <a:off x="640080" y="6172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GB" sz="1100" noProof="0" dirty="0">
                <a:solidFill>
                  <a:srgbClr val="9AA3AD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DSCF  ·  Resources  ·  2026</a:t>
            </a:r>
            <a:endParaRPr lang="en-GB" sz="1100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8">
            <a:extLst>
              <a:ext uri="{FF2B5EF4-FFF2-40B4-BE49-F238E27FC236}">
                <a16:creationId xmlns:a16="http://schemas.microsoft.com/office/drawing/2014/main" id="{34611A99-EFBE-9EEC-0EB1-A171704255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101" name="TextBox 101"/>
          <p:cNvSpPr txBox="1"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9AA3AD"/>
                </a:solidFill>
                <a:latin typeface="Roboto"/>
              </a:rPr>
              <a:t>DS Compliance Framework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640080" y="1170432"/>
            <a:ext cx="1088136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4785C3"/>
                </a:solidFill>
                <a:latin typeface="Roboto"/>
              </a:rPr>
              <a:t>DOMAINS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640080" y="1481328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2800" b="1" noProof="0" dirty="0">
                <a:solidFill>
                  <a:srgbClr val="071B30"/>
                </a:solidFill>
                <a:latin typeface="Roboto"/>
              </a:rPr>
              <a:t>7 domains, 38 controls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640080" y="2194560"/>
            <a:ext cx="393192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071B30"/>
                </a:solidFill>
                <a:latin typeface="Roboto"/>
              </a:rPr>
              <a:t>D1 Identity and Trust 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4709160" y="2194560"/>
            <a:ext cx="512064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00" noProof="0" dirty="0">
                <a:solidFill>
                  <a:srgbClr val="3F4A57"/>
                </a:solidFill>
                <a:latin typeface="Roboto"/>
              </a:rPr>
              <a:t>Every participant and resource is who they claim to be. 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9966960" y="2194560"/>
            <a:ext cx="155448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lang="en-GB" sz="1200" b="1" noProof="0" dirty="0">
                <a:solidFill>
                  <a:srgbClr val="4785C3"/>
                </a:solidFill>
                <a:latin typeface="Roboto"/>
              </a:rPr>
              <a:t>4</a:t>
            </a:r>
            <a:r>
              <a:rPr lang="en-GB" sz="950" noProof="0" dirty="0">
                <a:solidFill>
                  <a:srgbClr val="6B7480"/>
                </a:solidFill>
                <a:latin typeface="Roboto"/>
              </a:rPr>
              <a:t> controls</a:t>
            </a:r>
          </a:p>
        </p:txBody>
      </p:sp>
      <p:sp>
        <p:nvSpPr>
          <p:cNvPr id="107" name="Shape 107"/>
          <p:cNvSpPr/>
          <p:nvPr/>
        </p:nvSpPr>
        <p:spPr>
          <a:xfrm>
            <a:off x="640080" y="2674620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08" name="TextBox 108"/>
          <p:cNvSpPr txBox="1"/>
          <p:nvPr/>
        </p:nvSpPr>
        <p:spPr>
          <a:xfrm>
            <a:off x="640080" y="2679191"/>
            <a:ext cx="393192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071B30"/>
                </a:solidFill>
                <a:latin typeface="Roboto"/>
              </a:rPr>
              <a:t>D2 Publication and Discovery 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4709160" y="2679191"/>
            <a:ext cx="512064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00" noProof="0" dirty="0">
                <a:solidFill>
                  <a:srgbClr val="3F4A57"/>
                </a:solidFill>
                <a:latin typeface="Roboto"/>
              </a:rPr>
              <a:t>The offering is visible, described and discoverable. 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9966960" y="2679191"/>
            <a:ext cx="155448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r">
              <a:buNone/>
            </a:pPr>
            <a:r>
              <a:rPr lang="en-GB" sz="1200" b="1" noProof="0" dirty="0">
                <a:solidFill>
                  <a:srgbClr val="4785C3"/>
                </a:solidFill>
                <a:latin typeface="Roboto"/>
              </a:rPr>
              <a:t>6</a:t>
            </a:r>
            <a:r>
              <a:rPr lang="en-GB" sz="950" noProof="0" dirty="0">
                <a:solidFill>
                  <a:srgbClr val="6B7480"/>
                </a:solidFill>
                <a:latin typeface="Roboto"/>
              </a:rPr>
              <a:t> controls</a:t>
            </a:r>
          </a:p>
        </p:txBody>
      </p:sp>
      <p:sp>
        <p:nvSpPr>
          <p:cNvPr id="111" name="Shape 111"/>
          <p:cNvSpPr/>
          <p:nvPr/>
        </p:nvSpPr>
        <p:spPr>
          <a:xfrm>
            <a:off x="640080" y="3159252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12" name="TextBox 112"/>
          <p:cNvSpPr txBox="1"/>
          <p:nvPr/>
        </p:nvSpPr>
        <p:spPr>
          <a:xfrm>
            <a:off x="640080" y="3163824"/>
            <a:ext cx="393192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071B30"/>
                </a:solidFill>
                <a:latin typeface="Roboto"/>
              </a:rPr>
              <a:t>D3 Data Access and Usage Policies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4709160" y="3163824"/>
            <a:ext cx="512064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00" noProof="0" dirty="0">
                <a:solidFill>
                  <a:srgbClr val="3F4A57"/>
                </a:solidFill>
                <a:latin typeface="Roboto"/>
              </a:rPr>
              <a:t>Shared data is used according to the agreed terms. 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9966960" y="3163824"/>
            <a:ext cx="155448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/>
            <a:r>
              <a:rPr lang="en-GB" sz="1200" b="1" noProof="0" dirty="0">
                <a:solidFill>
                  <a:srgbClr val="4785C3"/>
                </a:solidFill>
                <a:latin typeface="Roboto"/>
              </a:rPr>
              <a:t>6</a:t>
            </a:r>
            <a:r>
              <a:rPr lang="en-GB" sz="950" noProof="0" dirty="0">
                <a:solidFill>
                  <a:srgbClr val="6B7480"/>
                </a:solidFill>
                <a:latin typeface="Roboto"/>
              </a:rPr>
              <a:t> controls</a:t>
            </a:r>
          </a:p>
        </p:txBody>
      </p:sp>
      <p:sp>
        <p:nvSpPr>
          <p:cNvPr id="115" name="Shape 115"/>
          <p:cNvSpPr/>
          <p:nvPr/>
        </p:nvSpPr>
        <p:spPr>
          <a:xfrm>
            <a:off x="640080" y="3643884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16" name="TextBox 116"/>
          <p:cNvSpPr txBox="1"/>
          <p:nvPr/>
        </p:nvSpPr>
        <p:spPr>
          <a:xfrm>
            <a:off x="640080" y="3648456"/>
            <a:ext cx="393192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071B30"/>
                </a:solidFill>
                <a:latin typeface="Roboto"/>
              </a:rPr>
              <a:t>D4 Data exchange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4709160" y="3648456"/>
            <a:ext cx="512064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00" noProof="0" dirty="0">
                <a:solidFill>
                  <a:srgbClr val="3F4A57"/>
                </a:solidFill>
                <a:latin typeface="Roboto"/>
              </a:rPr>
              <a:t>Data exchange is federated, secure and consistent. 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9966960" y="3648456"/>
            <a:ext cx="155448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/>
            <a:r>
              <a:rPr lang="en-GB" sz="1200" b="1" noProof="0" dirty="0">
                <a:solidFill>
                  <a:srgbClr val="4785C3"/>
                </a:solidFill>
                <a:latin typeface="Roboto"/>
              </a:rPr>
              <a:t>5</a:t>
            </a:r>
            <a:r>
              <a:rPr lang="en-GB" sz="950" noProof="0" dirty="0">
                <a:solidFill>
                  <a:srgbClr val="6B7480"/>
                </a:solidFill>
                <a:latin typeface="Roboto"/>
              </a:rPr>
              <a:t> controls</a:t>
            </a:r>
          </a:p>
        </p:txBody>
      </p:sp>
      <p:sp>
        <p:nvSpPr>
          <p:cNvPr id="119" name="Shape 119"/>
          <p:cNvSpPr/>
          <p:nvPr/>
        </p:nvSpPr>
        <p:spPr>
          <a:xfrm>
            <a:off x="640080" y="4128516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0" name="TextBox 120"/>
          <p:cNvSpPr txBox="1"/>
          <p:nvPr/>
        </p:nvSpPr>
        <p:spPr>
          <a:xfrm>
            <a:off x="640080" y="4133087"/>
            <a:ext cx="393192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071B30"/>
                </a:solidFill>
                <a:latin typeface="Roboto"/>
              </a:rPr>
              <a:t>D5 Data Models and Semantics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4709160" y="4133087"/>
            <a:ext cx="512064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00" noProof="0" dirty="0">
                <a:solidFill>
                  <a:srgbClr val="3F4A57"/>
                </a:solidFill>
                <a:latin typeface="Roboto"/>
              </a:rPr>
              <a:t>Data has the same meaning for everyone. 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9966960" y="4133087"/>
            <a:ext cx="155448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/>
            <a:r>
              <a:rPr lang="en-GB" sz="1200" b="1" noProof="0" dirty="0">
                <a:solidFill>
                  <a:srgbClr val="4785C3"/>
                </a:solidFill>
                <a:latin typeface="Roboto"/>
              </a:rPr>
              <a:t>4</a:t>
            </a:r>
            <a:r>
              <a:rPr lang="en-GB" sz="950" noProof="0" dirty="0">
                <a:solidFill>
                  <a:srgbClr val="6B7480"/>
                </a:solidFill>
                <a:latin typeface="Roboto"/>
              </a:rPr>
              <a:t> controls</a:t>
            </a:r>
          </a:p>
        </p:txBody>
      </p:sp>
      <p:sp>
        <p:nvSpPr>
          <p:cNvPr id="123" name="Shape 123"/>
          <p:cNvSpPr/>
          <p:nvPr/>
        </p:nvSpPr>
        <p:spPr>
          <a:xfrm>
            <a:off x="640080" y="4613148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4" name="TextBox 124"/>
          <p:cNvSpPr txBox="1"/>
          <p:nvPr/>
        </p:nvSpPr>
        <p:spPr>
          <a:xfrm>
            <a:off x="640080" y="4617720"/>
            <a:ext cx="393192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071B30"/>
                </a:solidFill>
                <a:latin typeface="Roboto"/>
              </a:rPr>
              <a:t>D6 Observability, Traceability and Audit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4709160" y="4617720"/>
            <a:ext cx="512064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00" noProof="0" dirty="0">
                <a:solidFill>
                  <a:srgbClr val="3F4A57"/>
                </a:solidFill>
                <a:latin typeface="Roboto"/>
              </a:rPr>
              <a:t>Everything that happens can be reconstructed and audited. </a:t>
            </a:r>
          </a:p>
        </p:txBody>
      </p:sp>
      <p:sp>
        <p:nvSpPr>
          <p:cNvPr id="126" name="TextBox 126"/>
          <p:cNvSpPr txBox="1"/>
          <p:nvPr/>
        </p:nvSpPr>
        <p:spPr>
          <a:xfrm>
            <a:off x="9966960" y="4617720"/>
            <a:ext cx="155448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/>
            <a:r>
              <a:rPr lang="en-GB" sz="1200" b="1" noProof="0" dirty="0">
                <a:solidFill>
                  <a:srgbClr val="4785C3"/>
                </a:solidFill>
                <a:latin typeface="Roboto"/>
              </a:rPr>
              <a:t>6</a:t>
            </a:r>
            <a:r>
              <a:rPr lang="en-GB" sz="950" noProof="0" dirty="0">
                <a:solidFill>
                  <a:srgbClr val="6B7480"/>
                </a:solidFill>
                <a:latin typeface="Roboto"/>
              </a:rPr>
              <a:t> controls</a:t>
            </a:r>
          </a:p>
        </p:txBody>
      </p:sp>
      <p:sp>
        <p:nvSpPr>
          <p:cNvPr id="127" name="Shape 127"/>
          <p:cNvSpPr/>
          <p:nvPr/>
        </p:nvSpPr>
        <p:spPr>
          <a:xfrm>
            <a:off x="640080" y="5097780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8" name="TextBox 128"/>
          <p:cNvSpPr txBox="1"/>
          <p:nvPr/>
        </p:nvSpPr>
        <p:spPr>
          <a:xfrm>
            <a:off x="640080" y="5102352"/>
            <a:ext cx="393192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071B30"/>
                </a:solidFill>
                <a:latin typeface="Roboto"/>
              </a:rPr>
              <a:t>D7 Governance and Organisational Framework</a:t>
            </a:r>
          </a:p>
        </p:txBody>
      </p:sp>
      <p:sp>
        <p:nvSpPr>
          <p:cNvPr id="129" name="TextBox 129"/>
          <p:cNvSpPr txBox="1"/>
          <p:nvPr/>
        </p:nvSpPr>
        <p:spPr>
          <a:xfrm>
            <a:off x="4709160" y="5102352"/>
            <a:ext cx="512064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00" noProof="0" dirty="0">
                <a:solidFill>
                  <a:srgbClr val="3F4A57"/>
                </a:solidFill>
                <a:latin typeface="Roboto"/>
              </a:rPr>
              <a:t>The data space is sustained and evolves. </a:t>
            </a:r>
          </a:p>
        </p:txBody>
      </p:sp>
      <p:sp>
        <p:nvSpPr>
          <p:cNvPr id="130" name="TextBox 130"/>
          <p:cNvSpPr txBox="1"/>
          <p:nvPr/>
        </p:nvSpPr>
        <p:spPr>
          <a:xfrm>
            <a:off x="9966960" y="5102352"/>
            <a:ext cx="1554480" cy="4846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/>
            <a:r>
              <a:rPr lang="en-GB" sz="1200" b="1" noProof="0" dirty="0">
                <a:solidFill>
                  <a:srgbClr val="4785C3"/>
                </a:solidFill>
                <a:latin typeface="Roboto"/>
              </a:rPr>
              <a:t>7</a:t>
            </a:r>
            <a:r>
              <a:rPr lang="en-GB" sz="950" noProof="0" dirty="0">
                <a:solidFill>
                  <a:srgbClr val="6B7480"/>
                </a:solidFill>
                <a:latin typeface="Roboto"/>
              </a:rPr>
              <a:t> controls</a:t>
            </a:r>
          </a:p>
        </p:txBody>
      </p:sp>
      <p:sp>
        <p:nvSpPr>
          <p:cNvPr id="131" name="Shape 131"/>
          <p:cNvSpPr/>
          <p:nvPr/>
        </p:nvSpPr>
        <p:spPr>
          <a:xfrm>
            <a:off x="640080" y="5687568"/>
            <a:ext cx="10881360" cy="10058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32" name="TextBox 132"/>
          <p:cNvSpPr txBox="1"/>
          <p:nvPr/>
        </p:nvSpPr>
        <p:spPr>
          <a:xfrm>
            <a:off x="640080" y="5815584"/>
            <a:ext cx="4572000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071B30"/>
                </a:solidFill>
                <a:latin typeface="Roboto"/>
              </a:rPr>
              <a:t>Total catalogue 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7863840" y="5815584"/>
            <a:ext cx="3657600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r"/>
            <a:r>
              <a:rPr lang="en-GB" sz="1300" b="1" noProof="0" dirty="0">
                <a:solidFill>
                  <a:srgbClr val="4785C3"/>
                </a:solidFill>
                <a:latin typeface="Roboto"/>
              </a:rPr>
              <a:t>38</a:t>
            </a: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 </a:t>
            </a:r>
            <a:r>
              <a:rPr lang="en-GB" sz="1050" noProof="0" dirty="0">
                <a:solidFill>
                  <a:srgbClr val="6B7480"/>
                </a:solidFill>
                <a:latin typeface="Roboto"/>
              </a:rPr>
              <a:t>verifiable</a:t>
            </a: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 </a:t>
            </a:r>
            <a:r>
              <a:rPr lang="en-GB" sz="1050" noProof="0" dirty="0">
                <a:solidFill>
                  <a:srgbClr val="6B7480"/>
                </a:solidFill>
                <a:latin typeface="Roboto"/>
              </a:rPr>
              <a:t>controls</a:t>
            </a:r>
            <a:endParaRPr lang="en-GB" sz="1050" noProof="0" dirty="0">
              <a:solidFill>
                <a:srgbClr val="3F4A57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8">
            <a:extLst>
              <a:ext uri="{FF2B5EF4-FFF2-40B4-BE49-F238E27FC236}">
                <a16:creationId xmlns:a16="http://schemas.microsoft.com/office/drawing/2014/main" id="{889FCBB9-71DA-24C5-BC94-E20600089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134" name="TextBox 134"/>
          <p:cNvSpPr txBox="1"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9AA3AD"/>
                </a:solidFill>
                <a:latin typeface="Roboto"/>
              </a:rPr>
              <a:t>DS Compliance Framework</a:t>
            </a:r>
          </a:p>
        </p:txBody>
      </p:sp>
      <p:sp>
        <p:nvSpPr>
          <p:cNvPr id="135" name="TextBox 135"/>
          <p:cNvSpPr txBox="1"/>
          <p:nvPr/>
        </p:nvSpPr>
        <p:spPr>
          <a:xfrm>
            <a:off x="640080" y="1170432"/>
            <a:ext cx="1088136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4785C3"/>
                </a:solidFill>
                <a:latin typeface="Roboto"/>
              </a:rPr>
              <a:t>ARCHITECTURE</a:t>
            </a:r>
          </a:p>
        </p:txBody>
      </p:sp>
      <p:sp>
        <p:nvSpPr>
          <p:cNvPr id="136" name="TextBox 136"/>
          <p:cNvSpPr txBox="1"/>
          <p:nvPr/>
        </p:nvSpPr>
        <p:spPr>
          <a:xfrm>
            <a:off x="640080" y="1481328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2800" b="1" noProof="0" dirty="0">
                <a:solidFill>
                  <a:srgbClr val="071B30"/>
                </a:solidFill>
                <a:latin typeface="Roboto"/>
              </a:rPr>
              <a:t>How the domains are organised </a:t>
            </a:r>
          </a:p>
        </p:txBody>
      </p:sp>
      <p:sp>
        <p:nvSpPr>
          <p:cNvPr id="137" name="Shape 137"/>
          <p:cNvSpPr/>
          <p:nvPr/>
        </p:nvSpPr>
        <p:spPr>
          <a:xfrm>
            <a:off x="640080" y="2286000"/>
            <a:ext cx="10881360" cy="1042415"/>
          </a:xfrm>
          <a:prstGeom prst="roundRect">
            <a:avLst>
              <a:gd name="adj" fmla="val 9000"/>
            </a:avLst>
          </a:prstGeom>
          <a:solidFill>
            <a:srgbClr val="EAF1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38" name="TextBox 138"/>
          <p:cNvSpPr txBox="1"/>
          <p:nvPr/>
        </p:nvSpPr>
        <p:spPr>
          <a:xfrm>
            <a:off x="960120" y="2468880"/>
            <a:ext cx="4389120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950" b="1" spc="150" noProof="0" dirty="0">
                <a:solidFill>
                  <a:srgbClr val="4785C3"/>
                </a:solidFill>
                <a:latin typeface="Roboto"/>
              </a:rPr>
              <a:t>CONTROL PLANE</a:t>
            </a:r>
          </a:p>
        </p:txBody>
      </p:sp>
      <p:sp>
        <p:nvSpPr>
          <p:cNvPr id="139" name="TextBox 139"/>
          <p:cNvSpPr txBox="1"/>
          <p:nvPr/>
        </p:nvSpPr>
        <p:spPr>
          <a:xfrm>
            <a:off x="960120" y="2761488"/>
            <a:ext cx="438912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400" b="1" noProof="0" dirty="0">
                <a:solidFill>
                  <a:srgbClr val="071B30"/>
                </a:solidFill>
                <a:latin typeface="Roboto"/>
              </a:rPr>
              <a:t>D1, D2, D3 and D5</a:t>
            </a:r>
          </a:p>
        </p:txBody>
      </p:sp>
      <p:sp>
        <p:nvSpPr>
          <p:cNvPr id="140" name="TextBox 140"/>
          <p:cNvSpPr txBox="1"/>
          <p:nvPr/>
        </p:nvSpPr>
        <p:spPr>
          <a:xfrm>
            <a:off x="5669280" y="2286000"/>
            <a:ext cx="5532120" cy="104241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22000"/>
              </a:lnSpc>
              <a:buNone/>
            </a:pP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Who participates, what is offered, under what conditions, and what it means. </a:t>
            </a:r>
          </a:p>
        </p:txBody>
      </p:sp>
      <p:sp>
        <p:nvSpPr>
          <p:cNvPr id="141" name="Shape 141"/>
          <p:cNvSpPr/>
          <p:nvPr/>
        </p:nvSpPr>
        <p:spPr>
          <a:xfrm>
            <a:off x="640080" y="3493008"/>
            <a:ext cx="10881360" cy="1042415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42" name="TextBox 142"/>
          <p:cNvSpPr txBox="1"/>
          <p:nvPr/>
        </p:nvSpPr>
        <p:spPr>
          <a:xfrm>
            <a:off x="960120" y="3675888"/>
            <a:ext cx="4389120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950" b="1" spc="150" noProof="0" dirty="0">
                <a:solidFill>
                  <a:srgbClr val="4785C3"/>
                </a:solidFill>
                <a:latin typeface="Roboto"/>
              </a:rPr>
              <a:t>EXECUTION PLANE</a:t>
            </a:r>
          </a:p>
        </p:txBody>
      </p:sp>
      <p:sp>
        <p:nvSpPr>
          <p:cNvPr id="143" name="TextBox 143"/>
          <p:cNvSpPr txBox="1"/>
          <p:nvPr/>
        </p:nvSpPr>
        <p:spPr>
          <a:xfrm>
            <a:off x="960120" y="3968496"/>
            <a:ext cx="438912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400" b="1" noProof="0" dirty="0">
                <a:solidFill>
                  <a:srgbClr val="071B30"/>
                </a:solidFill>
                <a:latin typeface="Roboto"/>
              </a:rPr>
              <a:t>D4 and D6</a:t>
            </a:r>
          </a:p>
        </p:txBody>
      </p:sp>
      <p:sp>
        <p:nvSpPr>
          <p:cNvPr id="144" name="TextBox 144"/>
          <p:cNvSpPr txBox="1"/>
          <p:nvPr/>
        </p:nvSpPr>
        <p:spPr>
          <a:xfrm>
            <a:off x="5669280" y="3493008"/>
            <a:ext cx="5532120" cy="104241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22000"/>
              </a:lnSpc>
              <a:buNone/>
            </a:pP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How exchanges are carried out, recorded and reconstructed. </a:t>
            </a:r>
          </a:p>
        </p:txBody>
      </p:sp>
      <p:sp>
        <p:nvSpPr>
          <p:cNvPr id="145" name="Shape 145"/>
          <p:cNvSpPr/>
          <p:nvPr/>
        </p:nvSpPr>
        <p:spPr>
          <a:xfrm>
            <a:off x="640080" y="4700016"/>
            <a:ext cx="10881360" cy="1042415"/>
          </a:xfrm>
          <a:prstGeom prst="roundRect">
            <a:avLst>
              <a:gd name="adj" fmla="val 9000"/>
            </a:avLst>
          </a:prstGeom>
          <a:solidFill>
            <a:srgbClr val="071B30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46" name="TextBox 146"/>
          <p:cNvSpPr txBox="1"/>
          <p:nvPr/>
        </p:nvSpPr>
        <p:spPr>
          <a:xfrm>
            <a:off x="960120" y="4882896"/>
            <a:ext cx="4389120" cy="2377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950" b="1" spc="150" noProof="0" dirty="0">
                <a:solidFill>
                  <a:srgbClr val="4785C3"/>
                </a:solidFill>
                <a:latin typeface="Roboto"/>
              </a:rPr>
              <a:t>ORGANISATIONAL FOUNDATION </a:t>
            </a:r>
          </a:p>
        </p:txBody>
      </p:sp>
      <p:sp>
        <p:nvSpPr>
          <p:cNvPr id="147" name="TextBox 147"/>
          <p:cNvSpPr txBox="1"/>
          <p:nvPr/>
        </p:nvSpPr>
        <p:spPr>
          <a:xfrm>
            <a:off x="960120" y="5175504"/>
            <a:ext cx="438912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400" b="1" noProof="0" dirty="0">
                <a:solidFill>
                  <a:srgbClr val="FFFFFF"/>
                </a:solidFill>
                <a:latin typeface="Roboto"/>
              </a:rPr>
              <a:t>D7</a:t>
            </a:r>
          </a:p>
        </p:txBody>
      </p:sp>
      <p:sp>
        <p:nvSpPr>
          <p:cNvPr id="148" name="TextBox 148"/>
          <p:cNvSpPr txBox="1"/>
          <p:nvPr/>
        </p:nvSpPr>
        <p:spPr>
          <a:xfrm>
            <a:off x="5669280" y="4700016"/>
            <a:ext cx="5532120" cy="1042415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22000"/>
              </a:lnSpc>
              <a:buNone/>
            </a:pPr>
            <a:r>
              <a:rPr lang="en-GB" sz="1050" noProof="0" dirty="0">
                <a:solidFill>
                  <a:srgbClr val="C9D6DF"/>
                </a:solidFill>
                <a:latin typeface="Roboto"/>
              </a:rPr>
              <a:t>Sustains the other domains over time. Without governance, capabilities cannot be maintained.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8">
            <a:extLst>
              <a:ext uri="{FF2B5EF4-FFF2-40B4-BE49-F238E27FC236}">
                <a16:creationId xmlns:a16="http://schemas.microsoft.com/office/drawing/2014/main" id="{F574F2A3-1184-E5B7-DF18-45B03C283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150" name="TextBox 150"/>
          <p:cNvSpPr txBox="1"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9AA3AD"/>
                </a:solidFill>
                <a:latin typeface="Roboto"/>
              </a:rPr>
              <a:t>DS Compliance Framework</a:t>
            </a:r>
          </a:p>
        </p:txBody>
      </p:sp>
      <p:sp>
        <p:nvSpPr>
          <p:cNvPr id="151" name="TextBox 151"/>
          <p:cNvSpPr txBox="1"/>
          <p:nvPr/>
        </p:nvSpPr>
        <p:spPr>
          <a:xfrm>
            <a:off x="640080" y="1170432"/>
            <a:ext cx="1088136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4785C3"/>
                </a:solidFill>
                <a:latin typeface="Roboto"/>
              </a:rPr>
              <a:t>CONTROLS</a:t>
            </a:r>
          </a:p>
        </p:txBody>
      </p:sp>
      <p:sp>
        <p:nvSpPr>
          <p:cNvPr id="152" name="TextBox 152"/>
          <p:cNvSpPr txBox="1"/>
          <p:nvPr/>
        </p:nvSpPr>
        <p:spPr>
          <a:xfrm>
            <a:off x="640080" y="1481328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2800" b="1" noProof="0" dirty="0">
                <a:solidFill>
                  <a:srgbClr val="071B30"/>
                </a:solidFill>
                <a:latin typeface="Roboto"/>
              </a:rPr>
              <a:t>The complete catalogue</a:t>
            </a:r>
          </a:p>
        </p:txBody>
      </p:sp>
      <p:sp>
        <p:nvSpPr>
          <p:cNvPr id="153" name="TextBox 153"/>
          <p:cNvSpPr txBox="1"/>
          <p:nvPr/>
        </p:nvSpPr>
        <p:spPr>
          <a:xfrm>
            <a:off x="640080" y="2194560"/>
            <a:ext cx="1088136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GB" sz="1300" noProof="0" dirty="0">
                <a:solidFill>
                  <a:srgbClr val="3F4A57"/>
                </a:solidFill>
                <a:latin typeface="Roboto"/>
              </a:rPr>
              <a:t>The 38 controls, grouped by domain. </a:t>
            </a:r>
          </a:p>
        </p:txBody>
      </p:sp>
      <p:sp>
        <p:nvSpPr>
          <p:cNvPr id="154" name="TextBox 154"/>
          <p:cNvSpPr txBox="1"/>
          <p:nvPr/>
        </p:nvSpPr>
        <p:spPr>
          <a:xfrm>
            <a:off x="640080" y="2578608"/>
            <a:ext cx="2286000" cy="5349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950" b="1" noProof="0" dirty="0">
                <a:solidFill>
                  <a:srgbClr val="071B30"/>
                </a:solidFill>
                <a:latin typeface="Roboto"/>
              </a:rPr>
              <a:t>D1 Identity and Trust</a:t>
            </a:r>
          </a:p>
        </p:txBody>
      </p:sp>
      <p:sp>
        <p:nvSpPr>
          <p:cNvPr id="155" name="Shape 155"/>
          <p:cNvSpPr/>
          <p:nvPr/>
        </p:nvSpPr>
        <p:spPr>
          <a:xfrm>
            <a:off x="3063240" y="2663189"/>
            <a:ext cx="2032254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56" name="TextBox 156"/>
          <p:cNvSpPr txBox="1"/>
          <p:nvPr/>
        </p:nvSpPr>
        <p:spPr>
          <a:xfrm>
            <a:off x="3118104" y="2663189"/>
            <a:ext cx="1922526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Verifiable identity </a:t>
            </a:r>
          </a:p>
        </p:txBody>
      </p:sp>
      <p:sp>
        <p:nvSpPr>
          <p:cNvPr id="157" name="Shape 157"/>
          <p:cNvSpPr/>
          <p:nvPr/>
        </p:nvSpPr>
        <p:spPr>
          <a:xfrm>
            <a:off x="5205222" y="2663189"/>
            <a:ext cx="2032254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58" name="TextBox 158"/>
          <p:cNvSpPr txBox="1"/>
          <p:nvPr/>
        </p:nvSpPr>
        <p:spPr>
          <a:xfrm>
            <a:off x="5260086" y="2663189"/>
            <a:ext cx="1922526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Self-description </a:t>
            </a:r>
          </a:p>
        </p:txBody>
      </p:sp>
      <p:sp>
        <p:nvSpPr>
          <p:cNvPr id="159" name="Shape 159"/>
          <p:cNvSpPr/>
          <p:nvPr/>
        </p:nvSpPr>
        <p:spPr>
          <a:xfrm>
            <a:off x="7347204" y="2663189"/>
            <a:ext cx="2032254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60" name="TextBox 160"/>
          <p:cNvSpPr txBox="1"/>
          <p:nvPr/>
        </p:nvSpPr>
        <p:spPr>
          <a:xfrm>
            <a:off x="7402068" y="2663189"/>
            <a:ext cx="1922526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Accreditation</a:t>
            </a:r>
          </a:p>
        </p:txBody>
      </p:sp>
      <p:sp>
        <p:nvSpPr>
          <p:cNvPr id="161" name="Shape 161"/>
          <p:cNvSpPr/>
          <p:nvPr/>
        </p:nvSpPr>
        <p:spPr>
          <a:xfrm>
            <a:off x="9489186" y="2663189"/>
            <a:ext cx="2032254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62" name="TextBox 162"/>
          <p:cNvSpPr txBox="1"/>
          <p:nvPr/>
        </p:nvSpPr>
        <p:spPr>
          <a:xfrm>
            <a:off x="9544050" y="2663189"/>
            <a:ext cx="1922526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Credentials</a:t>
            </a:r>
          </a:p>
        </p:txBody>
      </p:sp>
      <p:sp>
        <p:nvSpPr>
          <p:cNvPr id="163" name="Shape 163"/>
          <p:cNvSpPr/>
          <p:nvPr/>
        </p:nvSpPr>
        <p:spPr>
          <a:xfrm>
            <a:off x="640080" y="3113532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64" name="TextBox 164"/>
          <p:cNvSpPr txBox="1"/>
          <p:nvPr/>
        </p:nvSpPr>
        <p:spPr>
          <a:xfrm>
            <a:off x="640080" y="3113532"/>
            <a:ext cx="2286000" cy="5349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950" b="1" noProof="0" dirty="0">
                <a:solidFill>
                  <a:srgbClr val="071B30"/>
                </a:solidFill>
                <a:latin typeface="Roboto"/>
              </a:rPr>
              <a:t>D2 Publication and Discovery</a:t>
            </a:r>
          </a:p>
        </p:txBody>
      </p:sp>
      <p:sp>
        <p:nvSpPr>
          <p:cNvPr id="165" name="Shape 165"/>
          <p:cNvSpPr/>
          <p:nvPr/>
        </p:nvSpPr>
        <p:spPr>
          <a:xfrm>
            <a:off x="3063240" y="3198113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66" name="TextBox 166"/>
          <p:cNvSpPr txBox="1"/>
          <p:nvPr/>
        </p:nvSpPr>
        <p:spPr>
          <a:xfrm>
            <a:off x="3118104" y="3198113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Profile</a:t>
            </a:r>
          </a:p>
        </p:txBody>
      </p:sp>
      <p:sp>
        <p:nvSpPr>
          <p:cNvPr id="167" name="Shape 167"/>
          <p:cNvSpPr/>
          <p:nvPr/>
        </p:nvSpPr>
        <p:spPr>
          <a:xfrm>
            <a:off x="4491228" y="3198113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68" name="TextBox 168"/>
          <p:cNvSpPr txBox="1"/>
          <p:nvPr/>
        </p:nvSpPr>
        <p:spPr>
          <a:xfrm>
            <a:off x="4546092" y="3198113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Catalogue</a:t>
            </a:r>
          </a:p>
        </p:txBody>
      </p:sp>
      <p:sp>
        <p:nvSpPr>
          <p:cNvPr id="169" name="Shape 169"/>
          <p:cNvSpPr/>
          <p:nvPr/>
        </p:nvSpPr>
        <p:spPr>
          <a:xfrm>
            <a:off x="5919215" y="3198113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70" name="TextBox 170"/>
          <p:cNvSpPr txBox="1"/>
          <p:nvPr/>
        </p:nvSpPr>
        <p:spPr>
          <a:xfrm>
            <a:off x="5974079" y="3198113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Validation</a:t>
            </a:r>
          </a:p>
        </p:txBody>
      </p:sp>
      <p:sp>
        <p:nvSpPr>
          <p:cNvPr id="171" name="Shape 171"/>
          <p:cNvSpPr/>
          <p:nvPr/>
        </p:nvSpPr>
        <p:spPr>
          <a:xfrm>
            <a:off x="7347204" y="3198113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72" name="TextBox 172"/>
          <p:cNvSpPr txBox="1"/>
          <p:nvPr/>
        </p:nvSpPr>
        <p:spPr>
          <a:xfrm>
            <a:off x="7402068" y="3198113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Discovery</a:t>
            </a:r>
          </a:p>
        </p:txBody>
      </p:sp>
      <p:sp>
        <p:nvSpPr>
          <p:cNvPr id="173" name="Shape 173"/>
          <p:cNvSpPr/>
          <p:nvPr/>
        </p:nvSpPr>
        <p:spPr>
          <a:xfrm>
            <a:off x="8775192" y="3198113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74" name="TextBox 174"/>
          <p:cNvSpPr txBox="1"/>
          <p:nvPr/>
        </p:nvSpPr>
        <p:spPr>
          <a:xfrm>
            <a:off x="8830056" y="3198113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Indexing</a:t>
            </a:r>
          </a:p>
        </p:txBody>
      </p:sp>
      <p:sp>
        <p:nvSpPr>
          <p:cNvPr id="175" name="Shape 175"/>
          <p:cNvSpPr/>
          <p:nvPr/>
        </p:nvSpPr>
        <p:spPr>
          <a:xfrm>
            <a:off x="10203180" y="3198113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76" name="TextBox 176"/>
          <p:cNvSpPr txBox="1"/>
          <p:nvPr/>
        </p:nvSpPr>
        <p:spPr>
          <a:xfrm>
            <a:off x="10258044" y="3198113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Offers</a:t>
            </a:r>
          </a:p>
        </p:txBody>
      </p:sp>
      <p:sp>
        <p:nvSpPr>
          <p:cNvPr id="177" name="Shape 177"/>
          <p:cNvSpPr/>
          <p:nvPr/>
        </p:nvSpPr>
        <p:spPr>
          <a:xfrm>
            <a:off x="640080" y="3648456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78" name="TextBox 178"/>
          <p:cNvSpPr txBox="1"/>
          <p:nvPr/>
        </p:nvSpPr>
        <p:spPr>
          <a:xfrm>
            <a:off x="640080" y="3648456"/>
            <a:ext cx="2286000" cy="5349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950" b="1" noProof="0" dirty="0">
                <a:solidFill>
                  <a:srgbClr val="071B30"/>
                </a:solidFill>
                <a:latin typeface="Roboto"/>
              </a:rPr>
              <a:t>D3 Data Access and Usage Policies </a:t>
            </a:r>
          </a:p>
        </p:txBody>
      </p:sp>
      <p:sp>
        <p:nvSpPr>
          <p:cNvPr id="179" name="Shape 179"/>
          <p:cNvSpPr/>
          <p:nvPr/>
        </p:nvSpPr>
        <p:spPr>
          <a:xfrm>
            <a:off x="3063240" y="3733037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80" name="TextBox 180"/>
          <p:cNvSpPr txBox="1"/>
          <p:nvPr/>
        </p:nvSpPr>
        <p:spPr>
          <a:xfrm>
            <a:off x="3118104" y="3733037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Common model</a:t>
            </a:r>
          </a:p>
        </p:txBody>
      </p:sp>
      <p:sp>
        <p:nvSpPr>
          <p:cNvPr id="181" name="Shape 181"/>
          <p:cNvSpPr/>
          <p:nvPr/>
        </p:nvSpPr>
        <p:spPr>
          <a:xfrm>
            <a:off x="4491228" y="3733037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82" name="TextBox 182"/>
          <p:cNvSpPr txBox="1"/>
          <p:nvPr/>
        </p:nvSpPr>
        <p:spPr>
          <a:xfrm>
            <a:off x="4546092" y="3733037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Association</a:t>
            </a:r>
          </a:p>
        </p:txBody>
      </p:sp>
      <p:sp>
        <p:nvSpPr>
          <p:cNvPr id="183" name="Shape 183"/>
          <p:cNvSpPr/>
          <p:nvPr/>
        </p:nvSpPr>
        <p:spPr>
          <a:xfrm>
            <a:off x="5919215" y="3733037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84" name="TextBox 184"/>
          <p:cNvSpPr txBox="1"/>
          <p:nvPr/>
        </p:nvSpPr>
        <p:spPr>
          <a:xfrm>
            <a:off x="5974079" y="3733037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Evaluation</a:t>
            </a:r>
          </a:p>
        </p:txBody>
      </p:sp>
      <p:sp>
        <p:nvSpPr>
          <p:cNvPr id="185" name="Shape 185"/>
          <p:cNvSpPr/>
          <p:nvPr/>
        </p:nvSpPr>
        <p:spPr>
          <a:xfrm>
            <a:off x="7347204" y="3733037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86" name="TextBox 186"/>
          <p:cNvSpPr txBox="1"/>
          <p:nvPr/>
        </p:nvSpPr>
        <p:spPr>
          <a:xfrm>
            <a:off x="7402068" y="3733037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Agreement</a:t>
            </a:r>
          </a:p>
        </p:txBody>
      </p:sp>
      <p:sp>
        <p:nvSpPr>
          <p:cNvPr id="187" name="Shape 187"/>
          <p:cNvSpPr/>
          <p:nvPr/>
        </p:nvSpPr>
        <p:spPr>
          <a:xfrm>
            <a:off x="8775192" y="3733037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88" name="TextBox 188"/>
          <p:cNvSpPr txBox="1"/>
          <p:nvPr/>
        </p:nvSpPr>
        <p:spPr>
          <a:xfrm>
            <a:off x="8830056" y="3733037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Enforcement</a:t>
            </a:r>
          </a:p>
        </p:txBody>
      </p:sp>
      <p:sp>
        <p:nvSpPr>
          <p:cNvPr id="189" name="Shape 189"/>
          <p:cNvSpPr/>
          <p:nvPr/>
        </p:nvSpPr>
        <p:spPr>
          <a:xfrm>
            <a:off x="10203180" y="3733037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90" name="TextBox 190"/>
          <p:cNvSpPr txBox="1"/>
          <p:nvPr/>
        </p:nvSpPr>
        <p:spPr>
          <a:xfrm>
            <a:off x="10258044" y="3733037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Personal data</a:t>
            </a:r>
          </a:p>
        </p:txBody>
      </p:sp>
      <p:sp>
        <p:nvSpPr>
          <p:cNvPr id="191" name="Shape 191"/>
          <p:cNvSpPr/>
          <p:nvPr/>
        </p:nvSpPr>
        <p:spPr>
          <a:xfrm>
            <a:off x="640080" y="4183379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92" name="TextBox 192"/>
          <p:cNvSpPr txBox="1"/>
          <p:nvPr/>
        </p:nvSpPr>
        <p:spPr>
          <a:xfrm>
            <a:off x="640080" y="4183379"/>
            <a:ext cx="2286000" cy="5349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950" b="1" noProof="0" dirty="0">
                <a:solidFill>
                  <a:srgbClr val="071B30"/>
                </a:solidFill>
                <a:latin typeface="Roboto"/>
              </a:rPr>
              <a:t>D4 Data Exchange</a:t>
            </a:r>
          </a:p>
        </p:txBody>
      </p:sp>
      <p:sp>
        <p:nvSpPr>
          <p:cNvPr id="193" name="Shape 193"/>
          <p:cNvSpPr/>
          <p:nvPr/>
        </p:nvSpPr>
        <p:spPr>
          <a:xfrm>
            <a:off x="3063240" y="4267962"/>
            <a:ext cx="1603857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94" name="TextBox 194"/>
          <p:cNvSpPr txBox="1"/>
          <p:nvPr/>
        </p:nvSpPr>
        <p:spPr>
          <a:xfrm>
            <a:off x="3118104" y="4267962"/>
            <a:ext cx="1494129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Protocol</a:t>
            </a:r>
          </a:p>
        </p:txBody>
      </p:sp>
      <p:sp>
        <p:nvSpPr>
          <p:cNvPr id="195" name="Shape 195"/>
          <p:cNvSpPr/>
          <p:nvPr/>
        </p:nvSpPr>
        <p:spPr>
          <a:xfrm>
            <a:off x="4776825" y="4267962"/>
            <a:ext cx="1603857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96" name="TextBox 196"/>
          <p:cNvSpPr txBox="1"/>
          <p:nvPr/>
        </p:nvSpPr>
        <p:spPr>
          <a:xfrm>
            <a:off x="4831689" y="4267962"/>
            <a:ext cx="1494129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Establishment</a:t>
            </a:r>
          </a:p>
        </p:txBody>
      </p:sp>
      <p:sp>
        <p:nvSpPr>
          <p:cNvPr id="197" name="Shape 197"/>
          <p:cNvSpPr/>
          <p:nvPr/>
        </p:nvSpPr>
        <p:spPr>
          <a:xfrm>
            <a:off x="6490411" y="4267962"/>
            <a:ext cx="1603857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98" name="TextBox 198"/>
          <p:cNvSpPr txBox="1"/>
          <p:nvPr/>
        </p:nvSpPr>
        <p:spPr>
          <a:xfrm>
            <a:off x="6545275" y="4267962"/>
            <a:ext cx="1494129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States</a:t>
            </a:r>
          </a:p>
        </p:txBody>
      </p:sp>
      <p:sp>
        <p:nvSpPr>
          <p:cNvPr id="199" name="Shape 199"/>
          <p:cNvSpPr/>
          <p:nvPr/>
        </p:nvSpPr>
        <p:spPr>
          <a:xfrm>
            <a:off x="8203996" y="4267962"/>
            <a:ext cx="1603857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00" name="TextBox 200"/>
          <p:cNvSpPr txBox="1"/>
          <p:nvPr/>
        </p:nvSpPr>
        <p:spPr>
          <a:xfrm>
            <a:off x="8258860" y="4267962"/>
            <a:ext cx="1494129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Transfer</a:t>
            </a:r>
          </a:p>
        </p:txBody>
      </p:sp>
      <p:sp>
        <p:nvSpPr>
          <p:cNvPr id="201" name="Shape 201"/>
          <p:cNvSpPr/>
          <p:nvPr/>
        </p:nvSpPr>
        <p:spPr>
          <a:xfrm>
            <a:off x="9917582" y="4267962"/>
            <a:ext cx="1603857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02" name="TextBox 202"/>
          <p:cNvSpPr txBox="1"/>
          <p:nvPr/>
        </p:nvSpPr>
        <p:spPr>
          <a:xfrm>
            <a:off x="9972446" y="4267962"/>
            <a:ext cx="1494129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Errors</a:t>
            </a:r>
          </a:p>
        </p:txBody>
      </p:sp>
      <p:sp>
        <p:nvSpPr>
          <p:cNvPr id="203" name="Shape 203"/>
          <p:cNvSpPr/>
          <p:nvPr/>
        </p:nvSpPr>
        <p:spPr>
          <a:xfrm>
            <a:off x="640080" y="4718303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04" name="TextBox 204"/>
          <p:cNvSpPr txBox="1"/>
          <p:nvPr/>
        </p:nvSpPr>
        <p:spPr>
          <a:xfrm>
            <a:off x="640080" y="4718303"/>
            <a:ext cx="2286000" cy="5349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950" b="1" noProof="0" dirty="0">
                <a:solidFill>
                  <a:srgbClr val="071B30"/>
                </a:solidFill>
                <a:latin typeface="Roboto"/>
              </a:rPr>
              <a:t>D5 Data Models and Semantics</a:t>
            </a:r>
          </a:p>
        </p:txBody>
      </p:sp>
      <p:sp>
        <p:nvSpPr>
          <p:cNvPr id="205" name="Shape 205"/>
          <p:cNvSpPr/>
          <p:nvPr/>
        </p:nvSpPr>
        <p:spPr>
          <a:xfrm>
            <a:off x="3063240" y="4802886"/>
            <a:ext cx="2032254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06" name="TextBox 206"/>
          <p:cNvSpPr txBox="1"/>
          <p:nvPr/>
        </p:nvSpPr>
        <p:spPr>
          <a:xfrm>
            <a:off x="3118104" y="4802886"/>
            <a:ext cx="1922526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Semantic models</a:t>
            </a:r>
          </a:p>
        </p:txBody>
      </p:sp>
      <p:sp>
        <p:nvSpPr>
          <p:cNvPr id="207" name="Shape 207"/>
          <p:cNvSpPr/>
          <p:nvPr/>
        </p:nvSpPr>
        <p:spPr>
          <a:xfrm>
            <a:off x="5205222" y="4802886"/>
            <a:ext cx="2032254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08" name="TextBox 208"/>
          <p:cNvSpPr txBox="1"/>
          <p:nvPr/>
        </p:nvSpPr>
        <p:spPr>
          <a:xfrm>
            <a:off x="5260086" y="4802886"/>
            <a:ext cx="1922526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Vocabularies</a:t>
            </a:r>
          </a:p>
        </p:txBody>
      </p:sp>
      <p:sp>
        <p:nvSpPr>
          <p:cNvPr id="209" name="Shape 209"/>
          <p:cNvSpPr/>
          <p:nvPr/>
        </p:nvSpPr>
        <p:spPr>
          <a:xfrm>
            <a:off x="7347204" y="4802886"/>
            <a:ext cx="2032254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0" name="TextBox 210"/>
          <p:cNvSpPr txBox="1"/>
          <p:nvPr/>
        </p:nvSpPr>
        <p:spPr>
          <a:xfrm>
            <a:off x="7402068" y="4802886"/>
            <a:ext cx="1922526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Semantic validation</a:t>
            </a:r>
          </a:p>
        </p:txBody>
      </p:sp>
      <p:sp>
        <p:nvSpPr>
          <p:cNvPr id="211" name="Shape 211"/>
          <p:cNvSpPr/>
          <p:nvPr/>
        </p:nvSpPr>
        <p:spPr>
          <a:xfrm>
            <a:off x="9489186" y="4802886"/>
            <a:ext cx="2032254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2" name="TextBox 212"/>
          <p:cNvSpPr txBox="1"/>
          <p:nvPr/>
        </p:nvSpPr>
        <p:spPr>
          <a:xfrm>
            <a:off x="9544050" y="4802886"/>
            <a:ext cx="1922526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Alignment</a:t>
            </a:r>
          </a:p>
        </p:txBody>
      </p:sp>
      <p:sp>
        <p:nvSpPr>
          <p:cNvPr id="213" name="Shape 213"/>
          <p:cNvSpPr/>
          <p:nvPr/>
        </p:nvSpPr>
        <p:spPr>
          <a:xfrm>
            <a:off x="640080" y="5253227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4" name="TextBox 214"/>
          <p:cNvSpPr txBox="1"/>
          <p:nvPr/>
        </p:nvSpPr>
        <p:spPr>
          <a:xfrm>
            <a:off x="640080" y="5253227"/>
            <a:ext cx="2286000" cy="5349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950" b="1" noProof="0" dirty="0">
                <a:solidFill>
                  <a:srgbClr val="071B30"/>
                </a:solidFill>
                <a:latin typeface="Roboto"/>
              </a:rPr>
              <a:t>D6 Observability, Traceability and Audit</a:t>
            </a:r>
          </a:p>
        </p:txBody>
      </p:sp>
      <p:sp>
        <p:nvSpPr>
          <p:cNvPr id="215" name="Shape 215"/>
          <p:cNvSpPr/>
          <p:nvPr/>
        </p:nvSpPr>
        <p:spPr>
          <a:xfrm>
            <a:off x="3063240" y="5337809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6" name="TextBox 216"/>
          <p:cNvSpPr txBox="1"/>
          <p:nvPr/>
        </p:nvSpPr>
        <p:spPr>
          <a:xfrm>
            <a:off x="3118104" y="5337809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Events</a:t>
            </a:r>
          </a:p>
        </p:txBody>
      </p:sp>
      <p:sp>
        <p:nvSpPr>
          <p:cNvPr id="217" name="Shape 217"/>
          <p:cNvSpPr/>
          <p:nvPr/>
        </p:nvSpPr>
        <p:spPr>
          <a:xfrm>
            <a:off x="4491228" y="5337809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18" name="TextBox 218"/>
          <p:cNvSpPr txBox="1"/>
          <p:nvPr/>
        </p:nvSpPr>
        <p:spPr>
          <a:xfrm>
            <a:off x="4546092" y="5337809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Correlation</a:t>
            </a:r>
          </a:p>
        </p:txBody>
      </p:sp>
      <p:sp>
        <p:nvSpPr>
          <p:cNvPr id="219" name="Shape 219"/>
          <p:cNvSpPr/>
          <p:nvPr/>
        </p:nvSpPr>
        <p:spPr>
          <a:xfrm>
            <a:off x="5919215" y="5337809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20" name="TextBox 220"/>
          <p:cNvSpPr txBox="1"/>
          <p:nvPr/>
        </p:nvSpPr>
        <p:spPr>
          <a:xfrm>
            <a:off x="5974079" y="5337809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Reconstruction</a:t>
            </a:r>
          </a:p>
        </p:txBody>
      </p:sp>
      <p:sp>
        <p:nvSpPr>
          <p:cNvPr id="221" name="Shape 221"/>
          <p:cNvSpPr/>
          <p:nvPr/>
        </p:nvSpPr>
        <p:spPr>
          <a:xfrm>
            <a:off x="7347204" y="5337809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22" name="TextBox 222"/>
          <p:cNvSpPr txBox="1"/>
          <p:nvPr/>
        </p:nvSpPr>
        <p:spPr>
          <a:xfrm>
            <a:off x="7402068" y="5337809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Integrity</a:t>
            </a:r>
          </a:p>
        </p:txBody>
      </p:sp>
      <p:sp>
        <p:nvSpPr>
          <p:cNvPr id="223" name="Shape 223"/>
          <p:cNvSpPr/>
          <p:nvPr/>
        </p:nvSpPr>
        <p:spPr>
          <a:xfrm>
            <a:off x="8775192" y="5337809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24" name="TextBox 224"/>
          <p:cNvSpPr txBox="1"/>
          <p:nvPr/>
        </p:nvSpPr>
        <p:spPr>
          <a:xfrm>
            <a:off x="8830056" y="5337809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Monitoring</a:t>
            </a:r>
          </a:p>
        </p:txBody>
      </p:sp>
      <p:sp>
        <p:nvSpPr>
          <p:cNvPr id="225" name="Shape 225"/>
          <p:cNvSpPr/>
          <p:nvPr/>
        </p:nvSpPr>
        <p:spPr>
          <a:xfrm>
            <a:off x="10203180" y="5337809"/>
            <a:ext cx="1318260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26" name="TextBox 226"/>
          <p:cNvSpPr txBox="1"/>
          <p:nvPr/>
        </p:nvSpPr>
        <p:spPr>
          <a:xfrm>
            <a:off x="10258044" y="5337809"/>
            <a:ext cx="1208532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Use</a:t>
            </a:r>
          </a:p>
        </p:txBody>
      </p:sp>
      <p:sp>
        <p:nvSpPr>
          <p:cNvPr id="227" name="Shape 227"/>
          <p:cNvSpPr/>
          <p:nvPr/>
        </p:nvSpPr>
        <p:spPr>
          <a:xfrm>
            <a:off x="640080" y="5788151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28" name="TextBox 228"/>
          <p:cNvSpPr txBox="1"/>
          <p:nvPr/>
        </p:nvSpPr>
        <p:spPr>
          <a:xfrm>
            <a:off x="640079" y="5788151"/>
            <a:ext cx="2361369" cy="53492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950" b="1" noProof="0" dirty="0">
                <a:solidFill>
                  <a:srgbClr val="071B30"/>
                </a:solidFill>
                <a:latin typeface="Roboto"/>
              </a:rPr>
              <a:t>D7 Governance and Organisational Framework</a:t>
            </a:r>
          </a:p>
        </p:txBody>
      </p:sp>
      <p:sp>
        <p:nvSpPr>
          <p:cNvPr id="229" name="Shape 229"/>
          <p:cNvSpPr/>
          <p:nvPr/>
        </p:nvSpPr>
        <p:spPr>
          <a:xfrm>
            <a:off x="3063240" y="5872733"/>
            <a:ext cx="1114261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30" name="TextBox 230"/>
          <p:cNvSpPr txBox="1"/>
          <p:nvPr/>
        </p:nvSpPr>
        <p:spPr>
          <a:xfrm>
            <a:off x="3118104" y="5872733"/>
            <a:ext cx="1004533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Framework</a:t>
            </a:r>
          </a:p>
        </p:txBody>
      </p:sp>
      <p:sp>
        <p:nvSpPr>
          <p:cNvPr id="231" name="Shape 231"/>
          <p:cNvSpPr/>
          <p:nvPr/>
        </p:nvSpPr>
        <p:spPr>
          <a:xfrm>
            <a:off x="4287229" y="5872733"/>
            <a:ext cx="1114261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32" name="TextBox 232"/>
          <p:cNvSpPr txBox="1"/>
          <p:nvPr/>
        </p:nvSpPr>
        <p:spPr>
          <a:xfrm>
            <a:off x="4342093" y="5872733"/>
            <a:ext cx="1004533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Roles</a:t>
            </a:r>
          </a:p>
        </p:txBody>
      </p:sp>
      <p:sp>
        <p:nvSpPr>
          <p:cNvPr id="233" name="Shape 233"/>
          <p:cNvSpPr/>
          <p:nvPr/>
        </p:nvSpPr>
        <p:spPr>
          <a:xfrm>
            <a:off x="5511219" y="5872733"/>
            <a:ext cx="1114261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34" name="TextBox 234"/>
          <p:cNvSpPr txBox="1"/>
          <p:nvPr/>
        </p:nvSpPr>
        <p:spPr>
          <a:xfrm>
            <a:off x="5566083" y="5872733"/>
            <a:ext cx="1004533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Participants</a:t>
            </a:r>
          </a:p>
        </p:txBody>
      </p:sp>
      <p:sp>
        <p:nvSpPr>
          <p:cNvPr id="235" name="Shape 235"/>
          <p:cNvSpPr/>
          <p:nvPr/>
        </p:nvSpPr>
        <p:spPr>
          <a:xfrm>
            <a:off x="6735209" y="5872733"/>
            <a:ext cx="1114261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36" name="TextBox 236"/>
          <p:cNvSpPr txBox="1"/>
          <p:nvPr/>
        </p:nvSpPr>
        <p:spPr>
          <a:xfrm>
            <a:off x="6790073" y="5872733"/>
            <a:ext cx="1004533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Change</a:t>
            </a:r>
          </a:p>
        </p:txBody>
      </p:sp>
      <p:sp>
        <p:nvSpPr>
          <p:cNvPr id="237" name="Shape 237"/>
          <p:cNvSpPr/>
          <p:nvPr/>
        </p:nvSpPr>
        <p:spPr>
          <a:xfrm>
            <a:off x="7959198" y="5872733"/>
            <a:ext cx="1114261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38" name="TextBox 238"/>
          <p:cNvSpPr txBox="1"/>
          <p:nvPr/>
        </p:nvSpPr>
        <p:spPr>
          <a:xfrm>
            <a:off x="8014062" y="5872733"/>
            <a:ext cx="1004533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Services</a:t>
            </a:r>
          </a:p>
        </p:txBody>
      </p:sp>
      <p:sp>
        <p:nvSpPr>
          <p:cNvPr id="239" name="Shape 239"/>
          <p:cNvSpPr/>
          <p:nvPr/>
        </p:nvSpPr>
        <p:spPr>
          <a:xfrm>
            <a:off x="9183188" y="5872733"/>
            <a:ext cx="1114261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40" name="TextBox 240"/>
          <p:cNvSpPr txBox="1"/>
          <p:nvPr/>
        </p:nvSpPr>
        <p:spPr>
          <a:xfrm>
            <a:off x="9238052" y="5872733"/>
            <a:ext cx="1004533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Ecosystem</a:t>
            </a:r>
          </a:p>
        </p:txBody>
      </p:sp>
      <p:sp>
        <p:nvSpPr>
          <p:cNvPr id="241" name="Shape 241"/>
          <p:cNvSpPr/>
          <p:nvPr/>
        </p:nvSpPr>
        <p:spPr>
          <a:xfrm>
            <a:off x="10407178" y="5872733"/>
            <a:ext cx="1114261" cy="365760"/>
          </a:xfrm>
          <a:prstGeom prst="roundRect">
            <a:avLst>
              <a:gd name="adj" fmla="val 26000"/>
            </a:avLst>
          </a:prstGeom>
          <a:solidFill>
            <a:srgbClr val="FFFFFF"/>
          </a:solidFill>
          <a:ln w="9525">
            <a:solidFill>
              <a:srgbClr val="E4E8EB"/>
            </a:solidFill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42" name="TextBox 242"/>
          <p:cNvSpPr txBox="1"/>
          <p:nvPr/>
        </p:nvSpPr>
        <p:spPr>
          <a:xfrm>
            <a:off x="10462042" y="5872733"/>
            <a:ext cx="1004533" cy="3657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ctr">
              <a:buNone/>
            </a:pPr>
            <a:r>
              <a:rPr lang="en-GB" sz="800" b="1" noProof="0" dirty="0">
                <a:solidFill>
                  <a:srgbClr val="3F4A57"/>
                </a:solidFill>
                <a:latin typeface="Roboto"/>
              </a:rPr>
              <a:t>Compliance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8">
            <a:extLst>
              <a:ext uri="{FF2B5EF4-FFF2-40B4-BE49-F238E27FC236}">
                <a16:creationId xmlns:a16="http://schemas.microsoft.com/office/drawing/2014/main" id="{B9EFDC39-0A43-927B-E480-7A0C0D1E8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243" name="TextBox 243"/>
          <p:cNvSpPr txBox="1"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9AA3AD"/>
                </a:solidFill>
                <a:latin typeface="Roboto"/>
              </a:rPr>
              <a:t>DS Compliance Framework</a:t>
            </a:r>
          </a:p>
        </p:txBody>
      </p:sp>
      <p:sp>
        <p:nvSpPr>
          <p:cNvPr id="244" name="TextBox 244"/>
          <p:cNvSpPr txBox="1"/>
          <p:nvPr/>
        </p:nvSpPr>
        <p:spPr>
          <a:xfrm>
            <a:off x="640080" y="1170432"/>
            <a:ext cx="1088136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4785C3"/>
                </a:solidFill>
                <a:latin typeface="Roboto"/>
              </a:rPr>
              <a:t>GENERAL MAPPINGS </a:t>
            </a:r>
          </a:p>
        </p:txBody>
      </p:sp>
      <p:sp>
        <p:nvSpPr>
          <p:cNvPr id="245" name="TextBox 245"/>
          <p:cNvSpPr txBox="1"/>
          <p:nvPr/>
        </p:nvSpPr>
        <p:spPr>
          <a:xfrm>
            <a:off x="640080" y="1481328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2800" b="1" noProof="0" dirty="0">
                <a:solidFill>
                  <a:srgbClr val="071B30"/>
                </a:solidFill>
                <a:latin typeface="Roboto"/>
              </a:rPr>
              <a:t> Mapping to reference frameworks </a:t>
            </a:r>
          </a:p>
        </p:txBody>
      </p:sp>
      <p:sp>
        <p:nvSpPr>
          <p:cNvPr id="246" name="TextBox 246"/>
          <p:cNvSpPr txBox="1"/>
          <p:nvPr/>
        </p:nvSpPr>
        <p:spPr>
          <a:xfrm>
            <a:off x="640080" y="2194560"/>
            <a:ext cx="1088136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GB" sz="1300" noProof="0" dirty="0">
                <a:solidFill>
                  <a:srgbClr val="3F4A57"/>
                </a:solidFill>
                <a:latin typeface="Roboto"/>
              </a:rPr>
              <a:t>Each domain in the catalogue maps to the three European reference frameworks. </a:t>
            </a:r>
          </a:p>
        </p:txBody>
      </p:sp>
      <p:sp>
        <p:nvSpPr>
          <p:cNvPr id="247" name="TextBox 247"/>
          <p:cNvSpPr txBox="1"/>
          <p:nvPr/>
        </p:nvSpPr>
        <p:spPr>
          <a:xfrm>
            <a:off x="640080" y="2615184"/>
            <a:ext cx="2331720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900" b="1" spc="120" noProof="0" dirty="0">
                <a:solidFill>
                  <a:srgbClr val="6B7480"/>
                </a:solidFill>
                <a:latin typeface="Roboto"/>
              </a:rPr>
              <a:t>DOMAIN</a:t>
            </a:r>
          </a:p>
        </p:txBody>
      </p:sp>
      <p:sp>
        <p:nvSpPr>
          <p:cNvPr id="248" name="TextBox 248"/>
          <p:cNvSpPr txBox="1"/>
          <p:nvPr/>
        </p:nvSpPr>
        <p:spPr>
          <a:xfrm>
            <a:off x="3154680" y="2615184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900" b="1" spc="120" noProof="0" dirty="0">
                <a:solidFill>
                  <a:srgbClr val="4785C3"/>
                </a:solidFill>
                <a:latin typeface="Roboto"/>
              </a:rPr>
              <a:t>GAIA-X</a:t>
            </a:r>
          </a:p>
        </p:txBody>
      </p:sp>
      <p:sp>
        <p:nvSpPr>
          <p:cNvPr id="249" name="TextBox 249"/>
          <p:cNvSpPr txBox="1"/>
          <p:nvPr/>
        </p:nvSpPr>
        <p:spPr>
          <a:xfrm>
            <a:off x="5989320" y="2615184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900" b="1" spc="120" noProof="0" dirty="0">
                <a:solidFill>
                  <a:srgbClr val="4785C3"/>
                </a:solidFill>
                <a:latin typeface="Roboto"/>
              </a:rPr>
              <a:t>IDSA</a:t>
            </a:r>
          </a:p>
        </p:txBody>
      </p:sp>
      <p:sp>
        <p:nvSpPr>
          <p:cNvPr id="250" name="TextBox 250"/>
          <p:cNvSpPr txBox="1"/>
          <p:nvPr/>
        </p:nvSpPr>
        <p:spPr>
          <a:xfrm>
            <a:off x="8823960" y="2615184"/>
            <a:ext cx="2697480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900" b="1" spc="120" noProof="0" dirty="0">
                <a:solidFill>
                  <a:srgbClr val="4785C3"/>
                </a:solidFill>
                <a:latin typeface="Roboto"/>
              </a:rPr>
              <a:t>DSSC</a:t>
            </a:r>
          </a:p>
        </p:txBody>
      </p:sp>
      <p:sp>
        <p:nvSpPr>
          <p:cNvPr id="251" name="Shape 251"/>
          <p:cNvSpPr/>
          <p:nvPr/>
        </p:nvSpPr>
        <p:spPr>
          <a:xfrm>
            <a:off x="640080" y="2889503"/>
            <a:ext cx="10881360" cy="10058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52" name="TextBox 252"/>
          <p:cNvSpPr txBox="1"/>
          <p:nvPr/>
        </p:nvSpPr>
        <p:spPr>
          <a:xfrm>
            <a:off x="640080" y="2962656"/>
            <a:ext cx="233172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950" b="1" noProof="0" dirty="0">
                <a:solidFill>
                  <a:srgbClr val="071B30"/>
                </a:solidFill>
                <a:latin typeface="Roboto"/>
              </a:rPr>
              <a:t>D1 Identity and Trust</a:t>
            </a:r>
          </a:p>
        </p:txBody>
      </p:sp>
      <p:sp>
        <p:nvSpPr>
          <p:cNvPr id="253" name="TextBox 253"/>
          <p:cNvSpPr txBox="1"/>
          <p:nvPr/>
        </p:nvSpPr>
        <p:spPr>
          <a:xfrm>
            <a:off x="3154680" y="2962656"/>
            <a:ext cx="274320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Trust framework</a:t>
            </a:r>
          </a:p>
        </p:txBody>
      </p:sp>
      <p:sp>
        <p:nvSpPr>
          <p:cNvPr id="254" name="TextBox 254"/>
          <p:cNvSpPr txBox="1"/>
          <p:nvPr/>
        </p:nvSpPr>
        <p:spPr>
          <a:xfrm>
            <a:off x="5989320" y="2962656"/>
            <a:ext cx="274320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Identity and certification</a:t>
            </a:r>
          </a:p>
        </p:txBody>
      </p:sp>
      <p:sp>
        <p:nvSpPr>
          <p:cNvPr id="255" name="TextBox 255"/>
          <p:cNvSpPr txBox="1"/>
          <p:nvPr/>
        </p:nvSpPr>
        <p:spPr>
          <a:xfrm>
            <a:off x="8823960" y="2962656"/>
            <a:ext cx="269748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Data sovereignty &amp; trust</a:t>
            </a:r>
          </a:p>
        </p:txBody>
      </p:sp>
      <p:sp>
        <p:nvSpPr>
          <p:cNvPr id="256" name="Shape 256"/>
          <p:cNvSpPr/>
          <p:nvPr/>
        </p:nvSpPr>
        <p:spPr>
          <a:xfrm>
            <a:off x="640080" y="3396996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57" name="TextBox 257"/>
          <p:cNvSpPr txBox="1"/>
          <p:nvPr/>
        </p:nvSpPr>
        <p:spPr>
          <a:xfrm>
            <a:off x="640080" y="3396996"/>
            <a:ext cx="233172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950" b="1" noProof="0" dirty="0">
                <a:solidFill>
                  <a:srgbClr val="071B30"/>
                </a:solidFill>
                <a:latin typeface="Roboto"/>
              </a:rPr>
              <a:t>D2 Publication and Discovery</a:t>
            </a:r>
          </a:p>
        </p:txBody>
      </p:sp>
      <p:sp>
        <p:nvSpPr>
          <p:cNvPr id="258" name="TextBox 258"/>
          <p:cNvSpPr txBox="1"/>
          <p:nvPr/>
        </p:nvSpPr>
        <p:spPr>
          <a:xfrm>
            <a:off x="3154680" y="3396996"/>
            <a:ext cx="274320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Self-descriptions</a:t>
            </a:r>
          </a:p>
        </p:txBody>
      </p:sp>
      <p:sp>
        <p:nvSpPr>
          <p:cNvPr id="259" name="TextBox 259"/>
          <p:cNvSpPr txBox="1"/>
          <p:nvPr/>
        </p:nvSpPr>
        <p:spPr>
          <a:xfrm>
            <a:off x="5989320" y="3396996"/>
            <a:ext cx="274320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Metadata brokering</a:t>
            </a:r>
          </a:p>
        </p:txBody>
      </p:sp>
      <p:sp>
        <p:nvSpPr>
          <p:cNvPr id="260" name="TextBox 260"/>
          <p:cNvSpPr txBox="1"/>
          <p:nvPr/>
        </p:nvSpPr>
        <p:spPr>
          <a:xfrm>
            <a:off x="8823960" y="3396996"/>
            <a:ext cx="269748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Publication &amp; discovery</a:t>
            </a:r>
          </a:p>
        </p:txBody>
      </p:sp>
      <p:sp>
        <p:nvSpPr>
          <p:cNvPr id="261" name="Shape 261"/>
          <p:cNvSpPr/>
          <p:nvPr/>
        </p:nvSpPr>
        <p:spPr>
          <a:xfrm>
            <a:off x="640080" y="3831336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62" name="TextBox 262"/>
          <p:cNvSpPr txBox="1"/>
          <p:nvPr/>
        </p:nvSpPr>
        <p:spPr>
          <a:xfrm>
            <a:off x="640080" y="3831336"/>
            <a:ext cx="233172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950" b="1" noProof="0" dirty="0">
                <a:solidFill>
                  <a:srgbClr val="071B30"/>
                </a:solidFill>
                <a:latin typeface="Roboto"/>
              </a:rPr>
              <a:t>D3 Data Access and Usage Policies </a:t>
            </a:r>
          </a:p>
        </p:txBody>
      </p:sp>
      <p:sp>
        <p:nvSpPr>
          <p:cNvPr id="263" name="TextBox 263"/>
          <p:cNvSpPr txBox="1"/>
          <p:nvPr/>
        </p:nvSpPr>
        <p:spPr>
          <a:xfrm>
            <a:off x="3154680" y="3831336"/>
            <a:ext cx="274320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Policy rules / compliance</a:t>
            </a:r>
          </a:p>
        </p:txBody>
      </p:sp>
      <p:sp>
        <p:nvSpPr>
          <p:cNvPr id="264" name="TextBox 264"/>
          <p:cNvSpPr txBox="1"/>
          <p:nvPr/>
        </p:nvSpPr>
        <p:spPr>
          <a:xfrm>
            <a:off x="5989320" y="3831336"/>
            <a:ext cx="274320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Usage control / contracts</a:t>
            </a:r>
          </a:p>
        </p:txBody>
      </p:sp>
      <p:sp>
        <p:nvSpPr>
          <p:cNvPr id="265" name="TextBox 265"/>
          <p:cNvSpPr txBox="1"/>
          <p:nvPr/>
        </p:nvSpPr>
        <p:spPr>
          <a:xfrm>
            <a:off x="8823960" y="3831336"/>
            <a:ext cx="269748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Access &amp; usage </a:t>
            </a:r>
            <a:r>
              <a:rPr lang="en-GB" sz="850" dirty="0">
                <a:solidFill>
                  <a:srgbClr val="3F4A57"/>
                </a:solidFill>
                <a:latin typeface="Roboto"/>
              </a:rPr>
              <a:t>p</a:t>
            </a:r>
            <a:r>
              <a:rPr lang="en-GB" sz="850" noProof="0" dirty="0">
                <a:solidFill>
                  <a:srgbClr val="3F4A57"/>
                </a:solidFill>
                <a:latin typeface="Roboto"/>
              </a:rPr>
              <a:t>olicies</a:t>
            </a:r>
          </a:p>
        </p:txBody>
      </p:sp>
      <p:sp>
        <p:nvSpPr>
          <p:cNvPr id="266" name="Shape 266"/>
          <p:cNvSpPr/>
          <p:nvPr/>
        </p:nvSpPr>
        <p:spPr>
          <a:xfrm>
            <a:off x="640080" y="4265676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67" name="TextBox 267"/>
          <p:cNvSpPr txBox="1"/>
          <p:nvPr/>
        </p:nvSpPr>
        <p:spPr>
          <a:xfrm>
            <a:off x="640080" y="4265676"/>
            <a:ext cx="233172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950" b="1" noProof="0" dirty="0">
                <a:solidFill>
                  <a:srgbClr val="071B30"/>
                </a:solidFill>
                <a:latin typeface="Roboto"/>
              </a:rPr>
              <a:t>D4 Data Exchange</a:t>
            </a:r>
          </a:p>
        </p:txBody>
      </p:sp>
      <p:sp>
        <p:nvSpPr>
          <p:cNvPr id="268" name="TextBox 268"/>
          <p:cNvSpPr txBox="1"/>
          <p:nvPr/>
        </p:nvSpPr>
        <p:spPr>
          <a:xfrm>
            <a:off x="3154680" y="4265676"/>
            <a:ext cx="274320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Federated interoperability</a:t>
            </a:r>
          </a:p>
        </p:txBody>
      </p:sp>
      <p:sp>
        <p:nvSpPr>
          <p:cNvPr id="269" name="TextBox 269"/>
          <p:cNvSpPr txBox="1"/>
          <p:nvPr/>
        </p:nvSpPr>
        <p:spPr>
          <a:xfrm>
            <a:off x="5989320" y="4265676"/>
            <a:ext cx="274320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Data sharing processes </a:t>
            </a:r>
          </a:p>
        </p:txBody>
      </p:sp>
      <p:sp>
        <p:nvSpPr>
          <p:cNvPr id="270" name="TextBox 270"/>
          <p:cNvSpPr txBox="1"/>
          <p:nvPr/>
        </p:nvSpPr>
        <p:spPr>
          <a:xfrm>
            <a:off x="8823960" y="4265676"/>
            <a:ext cx="269748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Data exchange</a:t>
            </a:r>
          </a:p>
        </p:txBody>
      </p:sp>
      <p:sp>
        <p:nvSpPr>
          <p:cNvPr id="271" name="Shape 271"/>
          <p:cNvSpPr/>
          <p:nvPr/>
        </p:nvSpPr>
        <p:spPr>
          <a:xfrm>
            <a:off x="640080" y="4700016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72" name="TextBox 272"/>
          <p:cNvSpPr txBox="1"/>
          <p:nvPr/>
        </p:nvSpPr>
        <p:spPr>
          <a:xfrm>
            <a:off x="640080" y="4700016"/>
            <a:ext cx="233172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950" b="1" noProof="0" dirty="0">
                <a:solidFill>
                  <a:srgbClr val="071B30"/>
                </a:solidFill>
                <a:latin typeface="Roboto"/>
              </a:rPr>
              <a:t>D5 Data Models and Semantics</a:t>
            </a:r>
          </a:p>
        </p:txBody>
      </p:sp>
      <p:sp>
        <p:nvSpPr>
          <p:cNvPr id="273" name="TextBox 273"/>
          <p:cNvSpPr txBox="1"/>
          <p:nvPr/>
        </p:nvSpPr>
        <p:spPr>
          <a:xfrm>
            <a:off x="3154680" y="4700016"/>
            <a:ext cx="274320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Machine-readable models</a:t>
            </a:r>
          </a:p>
        </p:txBody>
      </p:sp>
      <p:sp>
        <p:nvSpPr>
          <p:cNvPr id="274" name="TextBox 274"/>
          <p:cNvSpPr txBox="1"/>
          <p:nvPr/>
        </p:nvSpPr>
        <p:spPr>
          <a:xfrm>
            <a:off x="5989320" y="4700016"/>
            <a:ext cx="274320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Semantic layer</a:t>
            </a:r>
          </a:p>
        </p:txBody>
      </p:sp>
      <p:sp>
        <p:nvSpPr>
          <p:cNvPr id="275" name="TextBox 275"/>
          <p:cNvSpPr txBox="1"/>
          <p:nvPr/>
        </p:nvSpPr>
        <p:spPr>
          <a:xfrm>
            <a:off x="8823960" y="4700016"/>
            <a:ext cx="269748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Data models</a:t>
            </a:r>
          </a:p>
        </p:txBody>
      </p:sp>
      <p:sp>
        <p:nvSpPr>
          <p:cNvPr id="276" name="Shape 276"/>
          <p:cNvSpPr/>
          <p:nvPr/>
        </p:nvSpPr>
        <p:spPr>
          <a:xfrm>
            <a:off x="640080" y="5134355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77" name="TextBox 277"/>
          <p:cNvSpPr txBox="1"/>
          <p:nvPr/>
        </p:nvSpPr>
        <p:spPr>
          <a:xfrm>
            <a:off x="640080" y="5134355"/>
            <a:ext cx="233172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950" b="1" noProof="0" dirty="0">
                <a:solidFill>
                  <a:srgbClr val="071B30"/>
                </a:solidFill>
                <a:latin typeface="Roboto"/>
              </a:rPr>
              <a:t>D6 Observability, Traceability and Audit</a:t>
            </a:r>
          </a:p>
        </p:txBody>
      </p:sp>
      <p:sp>
        <p:nvSpPr>
          <p:cNvPr id="278" name="TextBox 278"/>
          <p:cNvSpPr txBox="1"/>
          <p:nvPr/>
        </p:nvSpPr>
        <p:spPr>
          <a:xfrm>
            <a:off x="3154680" y="5134355"/>
            <a:ext cx="274320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Verifiable evidence	 </a:t>
            </a:r>
          </a:p>
        </p:txBody>
      </p:sp>
      <p:sp>
        <p:nvSpPr>
          <p:cNvPr id="279" name="TextBox 279"/>
          <p:cNvSpPr txBox="1"/>
          <p:nvPr/>
        </p:nvSpPr>
        <p:spPr>
          <a:xfrm>
            <a:off x="5989320" y="5134355"/>
            <a:ext cx="274320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endParaRPr lang="en-GB" sz="850" noProof="0" dirty="0">
              <a:solidFill>
                <a:srgbClr val="3F4A57"/>
              </a:solidFill>
              <a:latin typeface="Roboto"/>
            </a:endParaRPr>
          </a:p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Monitoring and reporting</a:t>
            </a:r>
          </a:p>
        </p:txBody>
      </p:sp>
      <p:sp>
        <p:nvSpPr>
          <p:cNvPr id="280" name="TextBox 280"/>
          <p:cNvSpPr txBox="1"/>
          <p:nvPr/>
        </p:nvSpPr>
        <p:spPr>
          <a:xfrm>
            <a:off x="8823960" y="5134355"/>
            <a:ext cx="269748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Provenance &amp; traceability</a:t>
            </a:r>
          </a:p>
        </p:txBody>
      </p:sp>
      <p:sp>
        <p:nvSpPr>
          <p:cNvPr id="281" name="Shape 281"/>
          <p:cNvSpPr/>
          <p:nvPr/>
        </p:nvSpPr>
        <p:spPr>
          <a:xfrm>
            <a:off x="640080" y="5568695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82" name="TextBox 282"/>
          <p:cNvSpPr txBox="1"/>
          <p:nvPr/>
        </p:nvSpPr>
        <p:spPr>
          <a:xfrm>
            <a:off x="640080" y="5568695"/>
            <a:ext cx="233172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950" b="1" noProof="0" dirty="0">
                <a:solidFill>
                  <a:srgbClr val="071B30"/>
                </a:solidFill>
                <a:latin typeface="Roboto"/>
              </a:rPr>
              <a:t>D7 Governance and Organisational Framework</a:t>
            </a:r>
          </a:p>
        </p:txBody>
      </p:sp>
      <p:sp>
        <p:nvSpPr>
          <p:cNvPr id="283" name="TextBox 283"/>
          <p:cNvSpPr txBox="1"/>
          <p:nvPr/>
        </p:nvSpPr>
        <p:spPr>
          <a:xfrm>
            <a:off x="3154680" y="5568695"/>
            <a:ext cx="274320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Ecosystem governance</a:t>
            </a:r>
          </a:p>
        </p:txBody>
      </p:sp>
      <p:sp>
        <p:nvSpPr>
          <p:cNvPr id="284" name="TextBox 284"/>
          <p:cNvSpPr txBox="1"/>
          <p:nvPr/>
        </p:nvSpPr>
        <p:spPr>
          <a:xfrm>
            <a:off x="5989320" y="5568695"/>
            <a:ext cx="274320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Rulebook</a:t>
            </a:r>
          </a:p>
        </p:txBody>
      </p:sp>
      <p:sp>
        <p:nvSpPr>
          <p:cNvPr id="285" name="TextBox 285"/>
          <p:cNvSpPr txBox="1"/>
          <p:nvPr/>
        </p:nvSpPr>
        <p:spPr>
          <a:xfrm>
            <a:off x="8823960" y="5568695"/>
            <a:ext cx="269748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GB" sz="850" noProof="0" dirty="0">
                <a:solidFill>
                  <a:srgbClr val="3F4A57"/>
                </a:solidFill>
                <a:latin typeface="Roboto"/>
              </a:rPr>
              <a:t>Operating models</a:t>
            </a:r>
          </a:p>
        </p:txBody>
      </p:sp>
      <p:sp>
        <p:nvSpPr>
          <p:cNvPr id="286" name="Shape 286"/>
          <p:cNvSpPr/>
          <p:nvPr/>
        </p:nvSpPr>
        <p:spPr>
          <a:xfrm>
            <a:off x="640080" y="6053328"/>
            <a:ext cx="10881360" cy="10058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8">
            <a:extLst>
              <a:ext uri="{FF2B5EF4-FFF2-40B4-BE49-F238E27FC236}">
                <a16:creationId xmlns:a16="http://schemas.microsoft.com/office/drawing/2014/main" id="{B16441B0-013B-2E1C-B9B7-3ECC26037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952" y="164627"/>
            <a:ext cx="2414497" cy="736091"/>
          </a:xfrm>
          <a:prstGeom prst="rect">
            <a:avLst/>
          </a:prstGeom>
        </p:spPr>
      </p:pic>
      <p:sp>
        <p:nvSpPr>
          <p:cNvPr id="288" name="TextBox 288"/>
          <p:cNvSpPr txBox="1"/>
          <p:nvPr/>
        </p:nvSpPr>
        <p:spPr>
          <a:xfrm>
            <a:off x="640080" y="6428232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00" noProof="0" dirty="0">
                <a:solidFill>
                  <a:srgbClr val="9AA3AD"/>
                </a:solidFill>
                <a:latin typeface="Roboto"/>
              </a:rPr>
              <a:t>DS Compliance Framework</a:t>
            </a:r>
          </a:p>
        </p:txBody>
      </p:sp>
      <p:sp>
        <p:nvSpPr>
          <p:cNvPr id="289" name="TextBox 289"/>
          <p:cNvSpPr txBox="1"/>
          <p:nvPr/>
        </p:nvSpPr>
        <p:spPr>
          <a:xfrm>
            <a:off x="640080" y="1170432"/>
            <a:ext cx="1088136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1150" b="1" noProof="0" dirty="0">
                <a:solidFill>
                  <a:srgbClr val="4785C3"/>
                </a:solidFill>
                <a:latin typeface="Roboto"/>
              </a:rPr>
              <a:t>REGULATORY ANCHORING </a:t>
            </a:r>
          </a:p>
        </p:txBody>
      </p:sp>
      <p:sp>
        <p:nvSpPr>
          <p:cNvPr id="290" name="TextBox 290"/>
          <p:cNvSpPr txBox="1"/>
          <p:nvPr/>
        </p:nvSpPr>
        <p:spPr>
          <a:xfrm>
            <a:off x="640080" y="1481328"/>
            <a:ext cx="10881360" cy="640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buNone/>
            </a:pPr>
            <a:r>
              <a:rPr lang="en-GB" sz="2800" b="1" noProof="0" dirty="0">
                <a:solidFill>
                  <a:srgbClr val="071B30"/>
                </a:solidFill>
                <a:latin typeface="Roboto"/>
              </a:rPr>
              <a:t>Alignment with UNE 0087:2025 </a:t>
            </a:r>
          </a:p>
        </p:txBody>
      </p:sp>
      <p:sp>
        <p:nvSpPr>
          <p:cNvPr id="291" name="TextBox 291"/>
          <p:cNvSpPr txBox="1"/>
          <p:nvPr/>
        </p:nvSpPr>
        <p:spPr>
          <a:xfrm>
            <a:off x="640080" y="2194560"/>
            <a:ext cx="1088136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GB" sz="1300" noProof="0" dirty="0">
                <a:solidFill>
                  <a:srgbClr val="3F4A57"/>
                </a:solidFill>
                <a:latin typeface="Roboto"/>
              </a:rPr>
              <a:t>Each domain in the catalogue is anchored to specific sections of UNE 0087:2025. </a:t>
            </a:r>
          </a:p>
        </p:txBody>
      </p:sp>
      <p:sp>
        <p:nvSpPr>
          <p:cNvPr id="292" name="TextBox 292"/>
          <p:cNvSpPr txBox="1"/>
          <p:nvPr/>
        </p:nvSpPr>
        <p:spPr>
          <a:xfrm>
            <a:off x="640080" y="2615184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900" b="1" spc="120" noProof="0" dirty="0">
                <a:solidFill>
                  <a:srgbClr val="6B7480"/>
                </a:solidFill>
                <a:latin typeface="Roboto"/>
              </a:rPr>
              <a:t>DOMAIN</a:t>
            </a:r>
          </a:p>
        </p:txBody>
      </p:sp>
      <p:sp>
        <p:nvSpPr>
          <p:cNvPr id="293" name="TextBox 293"/>
          <p:cNvSpPr txBox="1"/>
          <p:nvPr/>
        </p:nvSpPr>
        <p:spPr>
          <a:xfrm>
            <a:off x="3794760" y="2615184"/>
            <a:ext cx="7726679" cy="256032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900" b="1" spc="120" noProof="0" dirty="0">
                <a:solidFill>
                  <a:srgbClr val="4785C3"/>
                </a:solidFill>
                <a:latin typeface="Roboto"/>
              </a:rPr>
              <a:t>SECTIONS UNE 0087:2025</a:t>
            </a:r>
          </a:p>
        </p:txBody>
      </p:sp>
      <p:sp>
        <p:nvSpPr>
          <p:cNvPr id="294" name="Shape 294"/>
          <p:cNvSpPr/>
          <p:nvPr/>
        </p:nvSpPr>
        <p:spPr>
          <a:xfrm>
            <a:off x="640080" y="2889503"/>
            <a:ext cx="10881360" cy="10058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95" name="TextBox 295"/>
          <p:cNvSpPr txBox="1"/>
          <p:nvPr/>
        </p:nvSpPr>
        <p:spPr>
          <a:xfrm>
            <a:off x="640080" y="2962656"/>
            <a:ext cx="301752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D1 Identity and Trust</a:t>
            </a:r>
          </a:p>
        </p:txBody>
      </p:sp>
      <p:sp>
        <p:nvSpPr>
          <p:cNvPr id="296" name="TextBox 296"/>
          <p:cNvSpPr txBox="1"/>
          <p:nvPr/>
        </p:nvSpPr>
        <p:spPr>
          <a:xfrm>
            <a:off x="3794760" y="2962656"/>
            <a:ext cx="7726679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6.1.2, 6.2.4, 6.2.5</a:t>
            </a:r>
          </a:p>
        </p:txBody>
      </p:sp>
      <p:sp>
        <p:nvSpPr>
          <p:cNvPr id="297" name="Shape 297"/>
          <p:cNvSpPr/>
          <p:nvPr/>
        </p:nvSpPr>
        <p:spPr>
          <a:xfrm>
            <a:off x="640080" y="3396996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98" name="TextBox 298"/>
          <p:cNvSpPr txBox="1"/>
          <p:nvPr/>
        </p:nvSpPr>
        <p:spPr>
          <a:xfrm>
            <a:off x="640080" y="3396996"/>
            <a:ext cx="301752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D2 Publication and Discovery</a:t>
            </a:r>
          </a:p>
        </p:txBody>
      </p:sp>
      <p:sp>
        <p:nvSpPr>
          <p:cNvPr id="299" name="TextBox 299"/>
          <p:cNvSpPr txBox="1"/>
          <p:nvPr/>
        </p:nvSpPr>
        <p:spPr>
          <a:xfrm>
            <a:off x="3794760" y="3396996"/>
            <a:ext cx="7726679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3.1.8, 6.2.1, 6.2.3, 6.3.1, 7.3.1</a:t>
            </a:r>
          </a:p>
        </p:txBody>
      </p:sp>
      <p:sp>
        <p:nvSpPr>
          <p:cNvPr id="300" name="Shape 300"/>
          <p:cNvSpPr/>
          <p:nvPr/>
        </p:nvSpPr>
        <p:spPr>
          <a:xfrm>
            <a:off x="640080" y="3831336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01" name="TextBox 301"/>
          <p:cNvSpPr txBox="1"/>
          <p:nvPr/>
        </p:nvSpPr>
        <p:spPr>
          <a:xfrm>
            <a:off x="640080" y="3831336"/>
            <a:ext cx="301752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D3 Data Access and Usage Policies </a:t>
            </a:r>
          </a:p>
        </p:txBody>
      </p:sp>
      <p:sp>
        <p:nvSpPr>
          <p:cNvPr id="302" name="TextBox 302"/>
          <p:cNvSpPr txBox="1"/>
          <p:nvPr/>
        </p:nvSpPr>
        <p:spPr>
          <a:xfrm>
            <a:off x="3794760" y="3831336"/>
            <a:ext cx="7726679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5.1, 6.2.2, 6.2.5, 6.3.1, 7.3.1</a:t>
            </a:r>
          </a:p>
        </p:txBody>
      </p:sp>
      <p:sp>
        <p:nvSpPr>
          <p:cNvPr id="303" name="Shape 303"/>
          <p:cNvSpPr/>
          <p:nvPr/>
        </p:nvSpPr>
        <p:spPr>
          <a:xfrm>
            <a:off x="640080" y="4265676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04" name="TextBox 304"/>
          <p:cNvSpPr txBox="1"/>
          <p:nvPr/>
        </p:nvSpPr>
        <p:spPr>
          <a:xfrm>
            <a:off x="640080" y="4265676"/>
            <a:ext cx="301752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D4 Data Exchange</a:t>
            </a:r>
          </a:p>
        </p:txBody>
      </p:sp>
      <p:sp>
        <p:nvSpPr>
          <p:cNvPr id="305" name="TextBox 305"/>
          <p:cNvSpPr txBox="1"/>
          <p:nvPr/>
        </p:nvSpPr>
        <p:spPr>
          <a:xfrm>
            <a:off x="3794760" y="4265676"/>
            <a:ext cx="7726679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6.1.2, 6.2.1, 6.2.2</a:t>
            </a:r>
          </a:p>
        </p:txBody>
      </p:sp>
      <p:sp>
        <p:nvSpPr>
          <p:cNvPr id="306" name="Shape 306"/>
          <p:cNvSpPr/>
          <p:nvPr/>
        </p:nvSpPr>
        <p:spPr>
          <a:xfrm>
            <a:off x="640080" y="4700016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07" name="TextBox 307"/>
          <p:cNvSpPr txBox="1"/>
          <p:nvPr/>
        </p:nvSpPr>
        <p:spPr>
          <a:xfrm>
            <a:off x="640080" y="4700016"/>
            <a:ext cx="301752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D5 Data Models and Semantics</a:t>
            </a:r>
          </a:p>
        </p:txBody>
      </p:sp>
      <p:sp>
        <p:nvSpPr>
          <p:cNvPr id="308" name="TextBox 308"/>
          <p:cNvSpPr txBox="1"/>
          <p:nvPr/>
        </p:nvSpPr>
        <p:spPr>
          <a:xfrm>
            <a:off x="3794760" y="4700016"/>
            <a:ext cx="7726679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5.3, 6.2.3</a:t>
            </a:r>
          </a:p>
        </p:txBody>
      </p:sp>
      <p:sp>
        <p:nvSpPr>
          <p:cNvPr id="309" name="Shape 309"/>
          <p:cNvSpPr/>
          <p:nvPr/>
        </p:nvSpPr>
        <p:spPr>
          <a:xfrm>
            <a:off x="640080" y="5134355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10" name="TextBox 310"/>
          <p:cNvSpPr txBox="1"/>
          <p:nvPr/>
        </p:nvSpPr>
        <p:spPr>
          <a:xfrm>
            <a:off x="640080" y="5134355"/>
            <a:ext cx="301752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D6 Observability, Traceability and Audit</a:t>
            </a:r>
          </a:p>
        </p:txBody>
      </p:sp>
      <p:sp>
        <p:nvSpPr>
          <p:cNvPr id="311" name="TextBox 311"/>
          <p:cNvSpPr txBox="1"/>
          <p:nvPr/>
        </p:nvSpPr>
        <p:spPr>
          <a:xfrm>
            <a:off x="3794760" y="5134355"/>
            <a:ext cx="7726679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3.1.17, 6.1.2, 6.1.3, 6.2.5</a:t>
            </a:r>
          </a:p>
        </p:txBody>
      </p:sp>
      <p:sp>
        <p:nvSpPr>
          <p:cNvPr id="312" name="Shape 312"/>
          <p:cNvSpPr/>
          <p:nvPr/>
        </p:nvSpPr>
        <p:spPr>
          <a:xfrm>
            <a:off x="640080" y="5568695"/>
            <a:ext cx="10881360" cy="7315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13" name="TextBox 313"/>
          <p:cNvSpPr txBox="1"/>
          <p:nvPr/>
        </p:nvSpPr>
        <p:spPr>
          <a:xfrm>
            <a:off x="640080" y="5568695"/>
            <a:ext cx="3017520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r>
              <a:rPr lang="en-GB" sz="1000" b="1" noProof="0" dirty="0">
                <a:solidFill>
                  <a:srgbClr val="071B30"/>
                </a:solidFill>
                <a:latin typeface="Roboto"/>
              </a:rPr>
              <a:t>D7 Governance and Organisational Framework</a:t>
            </a:r>
          </a:p>
        </p:txBody>
      </p:sp>
      <p:sp>
        <p:nvSpPr>
          <p:cNvPr id="314" name="TextBox 314"/>
          <p:cNvSpPr txBox="1"/>
          <p:nvPr/>
        </p:nvSpPr>
        <p:spPr>
          <a:xfrm>
            <a:off x="3794760" y="5568695"/>
            <a:ext cx="7726679" cy="4343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lang="en-GB" sz="1050" noProof="0" dirty="0">
                <a:solidFill>
                  <a:srgbClr val="3F4A57"/>
                </a:solidFill>
                <a:latin typeface="Roboto"/>
              </a:rPr>
              <a:t>2.1, 2.2, 5.1, 6.1.1, 6.1.2, 7.3</a:t>
            </a:r>
          </a:p>
        </p:txBody>
      </p:sp>
      <p:sp>
        <p:nvSpPr>
          <p:cNvPr id="315" name="Shape 315"/>
          <p:cNvSpPr/>
          <p:nvPr/>
        </p:nvSpPr>
        <p:spPr>
          <a:xfrm>
            <a:off x="640080" y="6053328"/>
            <a:ext cx="10881360" cy="10058"/>
          </a:xfrm>
          <a:prstGeom prst="rect">
            <a:avLst/>
          </a:prstGeom>
          <a:solidFill>
            <a:srgbClr val="E4E8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 lang="en-GB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B30"/>
          </a:solidFill>
          <a:ln>
            <a:solidFill>
              <a:srgbClr val="2627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GB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515600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200" b="1" noProof="0" dirty="0">
                <a:solidFill>
                  <a:srgbClr val="4785C3"/>
                </a:solidFill>
                <a:latin typeface="Roboto"/>
              </a:rPr>
              <a:t>RESOURCE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240280"/>
            <a:ext cx="1051560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3200" b="1" noProof="0" dirty="0">
                <a:solidFill>
                  <a:srgbClr val="FFFFFF"/>
                </a:solidFill>
                <a:latin typeface="Roboto"/>
              </a:rPr>
              <a:t>FIND OUT MORE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200400"/>
            <a:ext cx="9692640" cy="8617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400" b="0" noProof="0" dirty="0">
                <a:solidFill>
                  <a:srgbClr val="C9D6DF"/>
                </a:solidFill>
                <a:latin typeface="Roboto"/>
              </a:rPr>
              <a:t>This series includes descriptions of the domains and controls, interoperability specifications, reference standards, and guidance on accessing the assessment. </a:t>
            </a:r>
          </a:p>
          <a:p>
            <a:pPr algn="l"/>
            <a:endParaRPr lang="en-GB" sz="1400" b="0" noProof="0" dirty="0">
              <a:solidFill>
                <a:srgbClr val="C9D6DF"/>
              </a:solidFill>
              <a:latin typeface="Roboto"/>
            </a:endParaRPr>
          </a:p>
          <a:p>
            <a:pPr algn="l"/>
            <a:r>
              <a:rPr lang="en-GB" sz="1400" b="0" noProof="0" dirty="0">
                <a:solidFill>
                  <a:srgbClr val="C9D6DF"/>
                </a:solidFill>
                <a:latin typeface="Roboto"/>
              </a:rPr>
              <a:t>It is intended for data-space operators, participating organisations and assessment teams.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4910909"/>
            <a:ext cx="2377440" cy="575491"/>
          </a:xfrm>
          <a:prstGeom prst="roundRect">
            <a:avLst>
              <a:gd name="adj" fmla="val 50000"/>
            </a:avLst>
          </a:prstGeom>
          <a:solidFill>
            <a:srgbClr val="3B38EB"/>
          </a:solidFill>
          <a:ln>
            <a:solidFill>
              <a:srgbClr val="3B38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endParaRPr lang="en-GB" sz="1300" b="1" noProof="0" dirty="0">
              <a:solidFill>
                <a:schemeClr val="bg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960" y="6263640"/>
            <a:ext cx="1051560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GB" sz="1000" b="0" noProof="0" dirty="0">
                <a:solidFill>
                  <a:srgbClr val="9AA3AD"/>
                </a:solidFill>
                <a:latin typeface="Roboto"/>
              </a:rPr>
              <a:t>DS Compliance Framework  ·  Resources  · 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BD4D9F-6031-1E89-4186-8E36A78DCFBD}"/>
              </a:ext>
            </a:extLst>
          </p:cNvPr>
          <p:cNvSpPr txBox="1"/>
          <p:nvPr/>
        </p:nvSpPr>
        <p:spPr>
          <a:xfrm>
            <a:off x="662985" y="5058029"/>
            <a:ext cx="2743200" cy="5693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300" b="1" noProof="0" dirty="0">
                <a:solidFill>
                  <a:srgbClr val="FFFFFF"/>
                </a:solidFill>
                <a:latin typeface="Roboto"/>
                <a:ea typeface="Roboto"/>
                <a:cs typeface="Robo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Request information</a:t>
            </a:r>
            <a:endParaRPr lang="en-GB" sz="1300" noProof="0" dirty="0">
              <a:latin typeface="Roboto"/>
              <a:ea typeface="Roboto"/>
              <a:cs typeface="Roboto"/>
            </a:endParaRPr>
          </a:p>
          <a:p>
            <a:pPr algn="l"/>
            <a:endParaRPr lang="en-GB" noProof="0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d1aa526-3952-4cc1-b457-366135b60661" xsi:nil="true"/>
    <lcf76f155ced4ddcb4097134ff3c332f xmlns="bcdc0571-162d-4d98-87e5-f76e308e3e3a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7BAFB670CD69F41AE834D5CAED81885" ma:contentTypeVersion="11" ma:contentTypeDescription="Crear nuevo documento." ma:contentTypeScope="" ma:versionID="a272048c374de1b49b1f2f4dd666b2e2">
  <xsd:schema xmlns:xsd="http://www.w3.org/2001/XMLSchema" xmlns:xs="http://www.w3.org/2001/XMLSchema" xmlns:p="http://schemas.microsoft.com/office/2006/metadata/properties" xmlns:ns2="bcdc0571-162d-4d98-87e5-f76e308e3e3a" xmlns:ns3="fd1aa526-3952-4cc1-b457-366135b60661" targetNamespace="http://schemas.microsoft.com/office/2006/metadata/properties" ma:root="true" ma:fieldsID="6ad6e313ae7a00343e9939b973034b8d" ns2:_="" ns3:_="">
    <xsd:import namespace="bcdc0571-162d-4d98-87e5-f76e308e3e3a"/>
    <xsd:import namespace="fd1aa526-3952-4cc1-b457-366135b606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dc0571-162d-4d98-87e5-f76e308e3e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aa0df150-8553-45f7-87a2-fcbd03a039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1aa526-3952-4cc1-b457-366135b6066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e125abe-3491-4d8a-a2f5-0f6d59d4e82f}" ma:internalName="TaxCatchAll" ma:showField="CatchAllData" ma:web="fd1aa526-3952-4cc1-b457-366135b606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96E563-78F0-4E35-AA40-1FE0E7E4F965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elements/1.1/"/>
    <ds:schemaRef ds:uri="bcdc0571-162d-4d98-87e5-f76e308e3e3a"/>
    <ds:schemaRef ds:uri="fd1aa526-3952-4cc1-b457-366135b60661"/>
    <ds:schemaRef ds:uri="http://www.w3.org/XML/1998/namespace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C72B76E-8997-4310-8C5C-BCA1124EC5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dc0571-162d-4d98-87e5-f76e308e3e3a"/>
    <ds:schemaRef ds:uri="fd1aa526-3952-4cc1-b457-366135b60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489F7B-FE9C-4BE1-AFBE-150DCDF5F84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577</Words>
  <Application>Microsoft Office PowerPoint</Application>
  <PresentationFormat>Widescreen</PresentationFormat>
  <Paragraphs>158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 Compliance Framework - Plantilla</dc:title>
  <dc:subject>PptxGenJS Presentation</dc:subject>
  <dc:creator>Nunsys Group</dc:creator>
  <cp:lastModifiedBy>Laura Podkoritnik</cp:lastModifiedBy>
  <cp:revision>113</cp:revision>
  <dcterms:created xsi:type="dcterms:W3CDTF">2026-07-08T07:00:58Z</dcterms:created>
  <dcterms:modified xsi:type="dcterms:W3CDTF">2026-09-18T11:29:12Z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0x01010007BAFB670CD69F41AE834D5CAED81885</vt:lpwstr>
  </property>
  <property fmtid="{D5CDD505-2E9C-101B-9397-08002B2CF9AE}" pid="3" name="MediaServiceImageTags">
    <vt:lpwstr/>
  </property>
</Properties>
</file>